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2"/>
    <p:sldId id="322" r:id="rId3"/>
    <p:sldId id="468" r:id="rId4"/>
    <p:sldId id="455" r:id="rId5"/>
    <p:sldId id="469" r:id="rId6"/>
    <p:sldId id="470" r:id="rId7"/>
    <p:sldId id="471" r:id="rId8"/>
    <p:sldId id="472" r:id="rId9"/>
    <p:sldId id="473" r:id="rId10"/>
    <p:sldId id="474" r:id="rId11"/>
    <p:sldId id="467" r:id="rId12"/>
    <p:sldId id="466" r:id="rId13"/>
    <p:sldId id="413" r:id="rId14"/>
  </p:sldIdLst>
  <p:sldSz cx="12192000" cy="6858000"/>
  <p:notesSz cx="6858000" cy="9144000"/>
  <p:embeddedFontLst>
    <p:embeddedFont>
      <p:font typeface="Avenir Next LT Pro" panose="020B0504020202020204" pitchFamily="34" charset="-18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Cambria" panose="02040503050406030204" pitchFamily="18" charset="0"/>
      <p:regular r:id="rId26"/>
      <p:bold r:id="rId27"/>
      <p:italic r:id="rId28"/>
      <p:boldItalic r:id="rId29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ᵀᴴᴱ ᴼᴿᴵᴳᴵᴻᴬᴸ Wolfenstein" userId="215f646470bc261a" providerId="LiveId" clId="{7ED68D3A-B841-49DE-BB26-C49DAC574C79}"/>
    <pc:docChg chg="undo custSel addSld delSld modSld sldOrd">
      <pc:chgData name="Siniša ᵀᴴᴱ ᴼᴿᴵᴳᴵᴻᴬᴸ Wolfenstein" userId="215f646470bc261a" providerId="LiveId" clId="{7ED68D3A-B841-49DE-BB26-C49DAC574C79}" dt="2021-03-26T08:09:05.261" v="10812"/>
      <pc:docMkLst>
        <pc:docMk/>
      </pc:docMkLst>
      <pc:sldChg chg="modSp">
        <pc:chgData name="Siniša ᵀᴴᴱ ᴼᴿᴵᴳᴵᴻᴬᴸ Wolfenstein" userId="215f646470bc261a" providerId="LiveId" clId="{7ED68D3A-B841-49DE-BB26-C49DAC574C79}" dt="2021-03-26T06:24:16.769" v="778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7ED68D3A-B841-49DE-BB26-C49DAC574C79}" dt="2021-03-11T06:23:13.898" v="21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7ED68D3A-B841-49DE-BB26-C49DAC574C79}" dt="2021-03-26T06:24:16.769" v="778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 ord delAnim modAnim">
        <pc:chgData name="Siniša ᵀᴴᴱ ᴼᴿᴵᴳᴵᴻᴬᴸ Wolfenstein" userId="215f646470bc261a" providerId="LiveId" clId="{7ED68D3A-B841-49DE-BB26-C49DAC574C79}" dt="2021-03-26T07:50:54.556" v="10629" actId="2696"/>
        <pc:sldMkLst>
          <pc:docMk/>
          <pc:sldMk cId="891775711" sldId="270"/>
        </pc:sldMkLst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4" creationId="{6CA5EF18-28E7-4360-AC3E-94057BEB6AD5}"/>
          </ac:spMkLst>
        </pc:spChg>
        <pc:spChg chg="mod">
          <ac:chgData name="Siniša ᵀᴴᴱ ᴼᴿᴵᴳᴵᴻᴬᴸ Wolfenstein" userId="215f646470bc261a" providerId="LiveId" clId="{7ED68D3A-B841-49DE-BB26-C49DAC574C79}" dt="2021-03-19T13:09:26.255" v="5219" actId="2763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19T13:09:45.070" v="5272" actId="20577"/>
          <ac:spMkLst>
            <pc:docMk/>
            <pc:sldMk cId="891775711" sldId="270"/>
            <ac:spMk id="6" creationId="{D59C0E6F-A8FA-4180-809C-0B238788105A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0" creationId="{88B0F72F-3BE9-4F76-BF77-3EF16E7D3E7E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1" creationId="{3C60D294-20A5-4CA1-9D26-B312DDB9BE93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2" creationId="{59F22C5D-B7A3-48BC-BB7D-FF3CD71513C2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3" creationId="{491C8DEE-6668-4E97-B0D1-90647B268DF7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5" creationId="{26C687E5-6572-4D73-B161-9E6B191C54A0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6" creationId="{A85C838C-B4FC-4243-BE61-DB065952E947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7" creationId="{C13B9F50-70D1-4CE1-89FB-63BAA525243B}"/>
          </ac:spMkLst>
        </pc:spChg>
        <pc:spChg chg="add del mod">
          <ac:chgData name="Siniša ᵀᴴᴱ ᴼᴿᴵᴳᴵᴻᴬᴸ Wolfenstein" userId="215f646470bc261a" providerId="LiveId" clId="{7ED68D3A-B841-49DE-BB26-C49DAC574C79}" dt="2021-03-19T13:07:58.374" v="5210" actId="478"/>
          <ac:spMkLst>
            <pc:docMk/>
            <pc:sldMk cId="891775711" sldId="270"/>
            <ac:spMk id="18" creationId="{AAFFCC96-5787-4879-AF06-2BC5F0F8695D}"/>
          </ac:spMkLst>
        </pc:spChg>
        <pc:spChg chg="add mod">
          <ac:chgData name="Siniša ᵀᴴᴱ ᴼᴿᴵᴳᴵᴻᴬᴸ Wolfenstein" userId="215f646470bc261a" providerId="LiveId" clId="{7ED68D3A-B841-49DE-BB26-C49DAC574C79}" dt="2021-03-19T13:10:18.351" v="5295" actId="1076"/>
          <ac:spMkLst>
            <pc:docMk/>
            <pc:sldMk cId="891775711" sldId="270"/>
            <ac:spMk id="19" creationId="{8FF0296F-96D0-4EF3-8BD9-8633A8D4D6D8}"/>
          </ac:spMkLst>
        </pc:spChg>
        <pc:spChg chg="add mod">
          <ac:chgData name="Siniša ᵀᴴᴱ ᴼᴿᴵᴳᴵᴻᴬᴸ Wolfenstein" userId="215f646470bc261a" providerId="LiveId" clId="{7ED68D3A-B841-49DE-BB26-C49DAC574C79}" dt="2021-03-19T13:10:33.090" v="5303" actId="20577"/>
          <ac:spMkLst>
            <pc:docMk/>
            <pc:sldMk cId="891775711" sldId="270"/>
            <ac:spMk id="20" creationId="{4BF84DAC-86CE-411D-9E3A-A08FAB08FC57}"/>
          </ac:spMkLst>
        </pc:spChg>
        <pc:spChg chg="add mod">
          <ac:chgData name="Siniša ᵀᴴᴱ ᴼᴿᴵᴳᴵᴻᴬᴸ Wolfenstein" userId="215f646470bc261a" providerId="LiveId" clId="{7ED68D3A-B841-49DE-BB26-C49DAC574C79}" dt="2021-03-19T13:10:49.581" v="5318" actId="20577"/>
          <ac:spMkLst>
            <pc:docMk/>
            <pc:sldMk cId="891775711" sldId="270"/>
            <ac:spMk id="21" creationId="{6D567D7A-A639-412A-BB7F-6BD86E64191D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2" creationId="{1486D3CE-2FDD-4260-8E22-A66F01902E06}"/>
          </ac:spMkLst>
        </pc:spChg>
        <pc:spChg chg="add mod">
          <ac:chgData name="Siniša ᵀᴴᴱ ᴼᴿᴵᴳᴵᴻᴬᴸ Wolfenstein" userId="215f646470bc261a" providerId="LiveId" clId="{7ED68D3A-B841-49DE-BB26-C49DAC574C79}" dt="2021-03-19T13:11:11.347" v="5347" actId="1035"/>
          <ac:spMkLst>
            <pc:docMk/>
            <pc:sldMk cId="891775711" sldId="270"/>
            <ac:spMk id="22" creationId="{FB4141C3-9612-489B-9C9A-B89C8C23DA4B}"/>
          </ac:spMkLst>
        </pc:spChg>
        <pc:spChg chg="add mod">
          <ac:chgData name="Siniša ᵀᴴᴱ ᴼᴿᴵᴳᴵᴻᴬᴸ Wolfenstein" userId="215f646470bc261a" providerId="LiveId" clId="{7ED68D3A-B841-49DE-BB26-C49DAC574C79}" dt="2021-03-19T13:11:26.812" v="5363" actId="1038"/>
          <ac:spMkLst>
            <pc:docMk/>
            <pc:sldMk cId="891775711" sldId="270"/>
            <ac:spMk id="23" creationId="{ACE4A1C6-4C7F-4D62-A07E-5FC3ECF0D948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3" creationId="{C6B339CC-B481-4BBE-BBBB-FEB50BA851AD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4" creationId="{5F081143-6719-4DAA-9110-3024DF65882F}"/>
          </ac:spMkLst>
        </pc:spChg>
        <pc:spChg chg="del">
          <ac:chgData name="Siniša ᵀᴴᴱ ᴼᴿᴵᴳᴵᴻᴬᴸ Wolfenstein" userId="215f646470bc261a" providerId="LiveId" clId="{7ED68D3A-B841-49DE-BB26-C49DAC574C79}" dt="2021-03-11T07:49:02.877" v="2435" actId="478"/>
          <ac:spMkLst>
            <pc:docMk/>
            <pc:sldMk cId="891775711" sldId="270"/>
            <ac:spMk id="25" creationId="{F11CF4B3-1235-4E7B-9C44-6D50F2C06BF9}"/>
          </ac:spMkLst>
        </pc:spChg>
        <pc:picChg chg="mod">
          <ac:chgData name="Siniša ᵀᴴᴱ ᴼᴿᴵᴳᴵᴻᴬᴸ Wolfenstein" userId="215f646470bc261a" providerId="LiveId" clId="{7ED68D3A-B841-49DE-BB26-C49DAC574C79}" dt="2021-03-19T13:07:50.450" v="5209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9T13:09:14.529" v="5214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delAnim modAnim">
        <pc:chgData name="Siniša ᵀᴴᴱ ᴼᴿᴵᴳᴵᴻᴬᴸ Wolfenstein" userId="215f646470bc261a" providerId="LiveId" clId="{7ED68D3A-B841-49DE-BB26-C49DAC574C79}" dt="2021-03-26T06:33:58.472" v="8105" actId="14100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7ED68D3A-B841-49DE-BB26-C49DAC574C79}" dt="2021-03-26T06:28:17.583" v="7955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26T06:28:10.627" v="7953" actId="20577"/>
          <ac:spMkLst>
            <pc:docMk/>
            <pc:sldMk cId="1216289924" sldId="322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7ED68D3A-B841-49DE-BB26-C49DAC574C79}" dt="2021-03-26T06:30:40.581" v="7962" actId="478"/>
          <ac:spMkLst>
            <pc:docMk/>
            <pc:sldMk cId="1216289924" sldId="322"/>
            <ac:spMk id="7" creationId="{C5FC36B0-9BFB-44A0-B8EC-8A9FFEB94E5A}"/>
          </ac:spMkLst>
        </pc:spChg>
        <pc:spChg chg="mod">
          <ac:chgData name="Siniša ᵀᴴᴱ ᴼᴿᴵᴳᴵᴻᴬᴸ Wolfenstein" userId="215f646470bc261a" providerId="LiveId" clId="{7ED68D3A-B841-49DE-BB26-C49DAC574C79}" dt="2021-03-26T06:31:59.231" v="8090" actId="20577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6:32:02.231" v="8091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6:33:58.472" v="8105" actId="14100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del ord">
        <pc:chgData name="Siniša ᵀᴴᴱ ᴼᴿᴵᴳᴵᴻᴬᴸ Wolfenstein" userId="215f646470bc261a" providerId="LiveId" clId="{7ED68D3A-B841-49DE-BB26-C49DAC574C79}" dt="2021-03-26T07:50:58.385" v="10640" actId="2696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7ED68D3A-B841-49DE-BB26-C49DAC574C79}" dt="2021-03-19T14:20:51.612" v="7743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add del ord delAnim modAnim">
        <pc:chgData name="Siniša ᵀᴴᴱ ᴼᴿᴵᴳᴵᴻᴬᴸ Wolfenstein" userId="215f646470bc261a" providerId="LiveId" clId="{7ED68D3A-B841-49DE-BB26-C49DAC574C79}" dt="2021-03-26T07:50:54.944" v="10630" actId="2696"/>
        <pc:sldMkLst>
          <pc:docMk/>
          <pc:sldMk cId="2714523515" sldId="438"/>
        </pc:sldMkLst>
        <pc:spChg chg="del">
          <ac:chgData name="Siniša ᵀᴴᴱ ᴼᴿᴵᴳᴵᴻᴬᴸ Wolfenstein" userId="215f646470bc261a" providerId="LiveId" clId="{7ED68D3A-B841-49DE-BB26-C49DAC574C79}" dt="2021-03-11T08:20:02.840" v="2759" actId="478"/>
          <ac:spMkLst>
            <pc:docMk/>
            <pc:sldMk cId="2714523515" sldId="438"/>
            <ac:spMk id="5" creationId="{8B09F310-E535-4C60-8C28-6BF64743F8AB}"/>
          </ac:spMkLst>
        </pc:spChg>
        <pc:spChg chg="mod">
          <ac:chgData name="Siniša ᵀᴴᴱ ᴼᴿᴵᴳᴵᴻᴬᴸ Wolfenstein" userId="215f646470bc261a" providerId="LiveId" clId="{7ED68D3A-B841-49DE-BB26-C49DAC574C79}" dt="2021-03-19T13:13:16.478" v="5405" actId="20577"/>
          <ac:spMkLst>
            <pc:docMk/>
            <pc:sldMk cId="2714523515" sldId="438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7ED68D3A-B841-49DE-BB26-C49DAC574C79}" dt="2021-03-19T13:13:27.284" v="5410" actId="20577"/>
          <ac:spMkLst>
            <pc:docMk/>
            <pc:sldMk cId="2714523515" sldId="438"/>
            <ac:spMk id="7" creationId="{9E2A1A97-1265-4732-81A1-5D0985DF1DF7}"/>
          </ac:spMkLst>
        </pc:spChg>
        <pc:spChg chg="mod">
          <ac:chgData name="Siniša ᵀᴴᴱ ᴼᴿᴵᴳᴵᴻᴬᴸ Wolfenstein" userId="215f646470bc261a" providerId="LiveId" clId="{7ED68D3A-B841-49DE-BB26-C49DAC574C79}" dt="2021-03-19T13:13:34.268" v="5416" actId="20577"/>
          <ac:spMkLst>
            <pc:docMk/>
            <pc:sldMk cId="2714523515" sldId="438"/>
            <ac:spMk id="8" creationId="{8AC021A4-9342-49E7-A5D5-A2DC40C0EA8A}"/>
          </ac:spMkLst>
        </pc:spChg>
        <pc:spChg chg="mod">
          <ac:chgData name="Siniša ᵀᴴᴱ ᴼᴿᴵᴳᴵᴻᴬᴸ Wolfenstein" userId="215f646470bc261a" providerId="LiveId" clId="{7ED68D3A-B841-49DE-BB26-C49DAC574C79}" dt="2021-03-19T13:13:40.803" v="5419" actId="20577"/>
          <ac:spMkLst>
            <pc:docMk/>
            <pc:sldMk cId="2714523515" sldId="438"/>
            <ac:spMk id="9" creationId="{73BCD02C-D96B-49C0-83BD-F59426A5846C}"/>
          </ac:spMkLst>
        </pc:spChg>
        <pc:spChg chg="mod">
          <ac:chgData name="Siniša ᵀᴴᴱ ᴼᴿᴵᴳᴵᴻᴬᴸ Wolfenstein" userId="215f646470bc261a" providerId="LiveId" clId="{7ED68D3A-B841-49DE-BB26-C49DAC574C79}" dt="2021-03-19T13:13:48.640" v="5423" actId="1076"/>
          <ac:spMkLst>
            <pc:docMk/>
            <pc:sldMk cId="2714523515" sldId="438"/>
            <ac:spMk id="10" creationId="{CA2BAB81-9734-4A93-B553-33DF7B8A1B7F}"/>
          </ac:spMkLst>
        </pc:spChg>
        <pc:spChg chg="mod">
          <ac:chgData name="Siniša ᵀᴴᴱ ᴼᴿᴵᴳᴵᴻᴬᴸ Wolfenstein" userId="215f646470bc261a" providerId="LiveId" clId="{7ED68D3A-B841-49DE-BB26-C49DAC574C79}" dt="2021-03-19T13:14:00.866" v="5430" actId="1076"/>
          <ac:spMkLst>
            <pc:docMk/>
            <pc:sldMk cId="2714523515" sldId="438"/>
            <ac:spMk id="11" creationId="{2BFE6E2C-21B3-4923-A280-6FAF4C92DFEB}"/>
          </ac:spMkLst>
        </pc:spChg>
        <pc:spChg chg="add mod">
          <ac:chgData name="Siniša ᵀᴴᴱ ᴼᴿᴵᴳᴵᴻᴬᴸ Wolfenstein" userId="215f646470bc261a" providerId="LiveId" clId="{7ED68D3A-B841-49DE-BB26-C49DAC574C79}" dt="2021-03-19T13:39:49.738" v="5446" actId="20577"/>
          <ac:spMkLst>
            <pc:docMk/>
            <pc:sldMk cId="2714523515" sldId="438"/>
            <ac:spMk id="12" creationId="{7092446B-263D-4315-9B17-31C570CFCE45}"/>
          </ac:spMkLst>
        </pc:spChg>
        <pc:spChg chg="del">
          <ac:chgData name="Siniša ᵀᴴᴱ ᴼᴿᴵᴳᴵᴻᴬᴸ Wolfenstein" userId="215f646470bc261a" providerId="LiveId" clId="{7ED68D3A-B841-49DE-BB26-C49DAC574C79}" dt="2021-03-11T08:19:03.540" v="2715" actId="478"/>
          <ac:spMkLst>
            <pc:docMk/>
            <pc:sldMk cId="2714523515" sldId="438"/>
            <ac:spMk id="12" creationId="{A455256D-79C3-4952-BE07-E585E3678EF0}"/>
          </ac:spMkLst>
        </pc:spChg>
        <pc:picChg chg="mod">
          <ac:chgData name="Siniša ᵀᴴᴱ ᴼᴿᴵᴳᴵᴻᴬᴸ Wolfenstein" userId="215f646470bc261a" providerId="LiveId" clId="{7ED68D3A-B841-49DE-BB26-C49DAC574C79}" dt="2021-03-26T07:08:44.627" v="8710" actId="1076"/>
          <ac:picMkLst>
            <pc:docMk/>
            <pc:sldMk cId="2714523515" sldId="43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9T13:13:19.049" v="5406" actId="1076"/>
          <ac:picMkLst>
            <pc:docMk/>
            <pc:sldMk cId="2714523515" sldId="438"/>
            <ac:picMk id="3" creationId="{DCB64642-CE4F-4D9C-A92A-9A8EF9D7D4F4}"/>
          </ac:picMkLst>
        </pc:picChg>
      </pc:sldChg>
      <pc:sldChg chg="delSp modSp add del ord delAnim modAnim">
        <pc:chgData name="Siniša ᵀᴴᴱ ᴼᴿᴵᴳᴵᴻᴬᴸ Wolfenstein" userId="215f646470bc261a" providerId="LiveId" clId="{7ED68D3A-B841-49DE-BB26-C49DAC574C79}" dt="2021-03-26T07:50:55.284" v="10631" actId="2696"/>
        <pc:sldMkLst>
          <pc:docMk/>
          <pc:sldMk cId="1744928838" sldId="439"/>
        </pc:sldMkLst>
        <pc:spChg chg="mod">
          <ac:chgData name="Siniša ᵀᴴᴱ ᴼᴿᴵᴳᴵᴻᴬᴸ Wolfenstein" userId="215f646470bc261a" providerId="LiveId" clId="{7ED68D3A-B841-49DE-BB26-C49DAC574C79}" dt="2021-03-19T13:40:51.200" v="5453" actId="20577"/>
          <ac:spMkLst>
            <pc:docMk/>
            <pc:sldMk cId="1744928838" sldId="439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1T08:21:05.624" v="2762" actId="478"/>
          <ac:spMkLst>
            <pc:docMk/>
            <pc:sldMk cId="1744928838" sldId="439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9T13:44:15.471" v="5845" actId="14100"/>
          <ac:spMkLst>
            <pc:docMk/>
            <pc:sldMk cId="1744928838" sldId="43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9T13:41:51.312" v="5457" actId="1076"/>
          <ac:picMkLst>
            <pc:docMk/>
            <pc:sldMk cId="1744928838" sldId="439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3:40:39.680" v="5450" actId="1076"/>
          <ac:picMkLst>
            <pc:docMk/>
            <pc:sldMk cId="1744928838" sldId="439"/>
            <ac:picMk id="4" creationId="{1B2619D9-4F98-4A11-8FFE-57C7EB1F529A}"/>
          </ac:picMkLst>
        </pc:picChg>
      </pc:sldChg>
      <pc:sldChg chg="addSp delSp modSp add del delAnim modAnim">
        <pc:chgData name="Siniša ᵀᴴᴱ ᴼᴿᴵᴳᴵᴻᴬᴸ Wolfenstein" userId="215f646470bc261a" providerId="LiveId" clId="{7ED68D3A-B841-49DE-BB26-C49DAC574C79}" dt="2021-03-26T07:50:53.660" v="10627" actId="2696"/>
        <pc:sldMkLst>
          <pc:docMk/>
          <pc:sldMk cId="504536855" sldId="442"/>
        </pc:sldMkLst>
        <pc:spChg chg="del">
          <ac:chgData name="Siniša ᵀᴴᴱ ᴼᴿᴵᴳᴵᴻᴬᴸ Wolfenstein" userId="215f646470bc261a" providerId="LiveId" clId="{7ED68D3A-B841-49DE-BB26-C49DAC574C79}" dt="2021-03-19T12:04:36.271" v="4261" actId="478"/>
          <ac:spMkLst>
            <pc:docMk/>
            <pc:sldMk cId="504536855" sldId="442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9T12:04:19.440" v="4258" actId="478"/>
          <ac:spMkLst>
            <pc:docMk/>
            <pc:sldMk cId="504536855" sldId="442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7ED68D3A-B841-49DE-BB26-C49DAC574C79}" dt="2021-03-19T12:05:51.029" v="4264" actId="478"/>
          <ac:spMkLst>
            <pc:docMk/>
            <pc:sldMk cId="504536855" sldId="442"/>
            <ac:spMk id="7" creationId="{C5FC36B0-9BFB-44A0-B8EC-8A9FFEB94E5A}"/>
          </ac:spMkLst>
        </pc:spChg>
        <pc:spChg chg="add del mod">
          <ac:chgData name="Siniša ᵀᴴᴱ ᴼᴿᴵᴳᴵᴻᴬᴸ Wolfenstein" userId="215f646470bc261a" providerId="LiveId" clId="{7ED68D3A-B841-49DE-BB26-C49DAC574C79}" dt="2021-03-19T12:04:41.397" v="4262" actId="478"/>
          <ac:spMkLst>
            <pc:docMk/>
            <pc:sldMk cId="504536855" sldId="442"/>
            <ac:spMk id="8" creationId="{53BDEA57-307E-440A-BCEB-B3D0B23A5052}"/>
          </ac:spMkLst>
        </pc:spChg>
        <pc:spChg chg="add mod">
          <ac:chgData name="Siniša ᵀᴴᴱ ᴼᴿᴵᴳᴵᴻᴬᴸ Wolfenstein" userId="215f646470bc261a" providerId="LiveId" clId="{7ED68D3A-B841-49DE-BB26-C49DAC574C79}" dt="2021-03-19T12:33:36.891" v="4486" actId="1035"/>
          <ac:spMkLst>
            <pc:docMk/>
            <pc:sldMk cId="504536855" sldId="442"/>
            <ac:spMk id="12" creationId="{CDDD3752-39B7-4DDB-8F51-704D65A2018D}"/>
          </ac:spMkLst>
        </pc:spChg>
        <pc:spChg chg="add mod">
          <ac:chgData name="Siniša ᵀᴴᴱ ᴼᴿᴵᴳᴵᴻᴬᴸ Wolfenstein" userId="215f646470bc261a" providerId="LiveId" clId="{7ED68D3A-B841-49DE-BB26-C49DAC574C79}" dt="2021-03-19T12:33:45.182" v="4494" actId="1038"/>
          <ac:spMkLst>
            <pc:docMk/>
            <pc:sldMk cId="504536855" sldId="442"/>
            <ac:spMk id="13" creationId="{CDB4E32C-B9F2-4082-B98B-3B01E7755CAD}"/>
          </ac:spMkLst>
        </pc:spChg>
        <pc:spChg chg="add mod">
          <ac:chgData name="Siniša ᵀᴴᴱ ᴼᴿᴵᴳᴵᴻᴬᴸ Wolfenstein" userId="215f646470bc261a" providerId="LiveId" clId="{7ED68D3A-B841-49DE-BB26-C49DAC574C79}" dt="2021-03-19T12:33:54.245" v="4501" actId="1035"/>
          <ac:spMkLst>
            <pc:docMk/>
            <pc:sldMk cId="504536855" sldId="442"/>
            <ac:spMk id="14" creationId="{749138D7-1158-4307-89ED-9AFDA380C6AC}"/>
          </ac:spMkLst>
        </pc:spChg>
        <pc:spChg chg="mod">
          <ac:chgData name="Siniša ᵀᴴᴱ ᴼᴿᴵᴳᴵᴻᴬᴸ Wolfenstein" userId="215f646470bc261a" providerId="LiveId" clId="{7ED68D3A-B841-49DE-BB26-C49DAC574C79}" dt="2021-03-19T12:10:47.550" v="4461" actId="1036"/>
          <ac:spMkLst>
            <pc:docMk/>
            <pc:sldMk cId="504536855" sldId="442"/>
            <ac:spMk id="15" creationId="{B6F6218F-B4B9-406F-B418-980485A9DCA8}"/>
          </ac:spMkLst>
        </pc:spChg>
        <pc:picChg chg="mod ord">
          <ac:chgData name="Siniša ᵀᴴᴱ ᴼᴿᴵᴳᴵᴻᴬᴸ Wolfenstein" userId="215f646470bc261a" providerId="LiveId" clId="{7ED68D3A-B841-49DE-BB26-C49DAC574C79}" dt="2021-03-26T06:33:13.057" v="8100" actId="1076"/>
          <ac:picMkLst>
            <pc:docMk/>
            <pc:sldMk cId="504536855" sldId="442"/>
            <ac:picMk id="2" creationId="{3C85C17C-2ED4-4E4F-A125-4D7A2CE46B84}"/>
          </ac:picMkLst>
        </pc:picChg>
        <pc:picChg chg="ord">
          <ac:chgData name="Siniša ᵀᴴᴱ ᴼᴿᴵᴳᴵᴻᴬᴸ Wolfenstein" userId="215f646470bc261a" providerId="LiveId" clId="{7ED68D3A-B841-49DE-BB26-C49DAC574C79}" dt="2021-03-19T12:04:16.567" v="4257" actId="167"/>
          <ac:picMkLst>
            <pc:docMk/>
            <pc:sldMk cId="504536855" sldId="442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19T12:06:16.304" v="4272" actId="1076"/>
          <ac:picMkLst>
            <pc:docMk/>
            <pc:sldMk cId="504536855" sldId="442"/>
            <ac:picMk id="9" creationId="{F056B616-E21A-44FA-9004-706ED8B77E18}"/>
          </ac:picMkLst>
        </pc:picChg>
        <pc:picChg chg="add mod">
          <ac:chgData name="Siniša ᵀᴴᴱ ᴼᴿᴵᴳᴵᴻᴬᴸ Wolfenstein" userId="215f646470bc261a" providerId="LiveId" clId="{7ED68D3A-B841-49DE-BB26-C49DAC574C79}" dt="2021-03-19T12:33:15.709" v="4478" actId="1076"/>
          <ac:picMkLst>
            <pc:docMk/>
            <pc:sldMk cId="504536855" sldId="442"/>
            <ac:picMk id="10" creationId="{06F62AA0-D6E7-4317-9E70-DAE074D91BAD}"/>
          </ac:picMkLst>
        </pc:picChg>
      </pc:sldChg>
      <pc:sldChg chg="addSp delSp modSp add del addAnim delAnim modAnim">
        <pc:chgData name="Siniša ᵀᴴᴱ ᴼᴿᴵᴳᴵᴻᴬᴸ Wolfenstein" userId="215f646470bc261a" providerId="LiveId" clId="{7ED68D3A-B841-49DE-BB26-C49DAC574C79}" dt="2021-03-26T07:50:54.234" v="10628" actId="2696"/>
        <pc:sldMkLst>
          <pc:docMk/>
          <pc:sldMk cId="3941484087" sldId="444"/>
        </pc:sldMkLst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7" creationId="{4DBC6275-829B-4F4C-B9A8-5374486123A6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8" creationId="{A99E032F-96C1-439E-A901-38216E4D49DD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10" creationId="{F8628C43-D563-4D02-B802-64B15AA1690E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11" creationId="{8A3EBBF7-D76A-47B9-BBF4-32CC7DFECB4D}"/>
          </ac:spMkLst>
        </pc:spChg>
        <pc:spChg chg="add mod">
          <ac:chgData name="Siniša ᵀᴴᴱ ᴼᴿᴵᴳᴵᴻᴬᴸ Wolfenstein" userId="215f646470bc261a" providerId="LiveId" clId="{7ED68D3A-B841-49DE-BB26-C49DAC574C79}" dt="2021-03-19T12:39:30.573" v="4685" actId="1035"/>
          <ac:spMkLst>
            <pc:docMk/>
            <pc:sldMk cId="3941484087" sldId="444"/>
            <ac:spMk id="12" creationId="{C2868D19-BDE1-449B-A2A3-3E47F8F62195}"/>
          </ac:spMkLst>
        </pc:spChg>
        <pc:spChg chg="add mod">
          <ac:chgData name="Siniša ᵀᴴᴱ ᴼᴿᴵᴳᴵᴻᴬᴸ Wolfenstein" userId="215f646470bc261a" providerId="LiveId" clId="{7ED68D3A-B841-49DE-BB26-C49DAC574C79}" dt="2021-03-19T12:42:27.156" v="4912" actId="20577"/>
          <ac:spMkLst>
            <pc:docMk/>
            <pc:sldMk cId="3941484087" sldId="444"/>
            <ac:spMk id="13" creationId="{1DFA7D5B-7B84-40EE-97FC-D8021DFC3ED4}"/>
          </ac:spMkLst>
        </pc:spChg>
        <pc:spChg chg="mod">
          <ac:chgData name="Siniša ᵀᴴᴱ ᴼᴿᴵᴳᴵᴻᴬᴸ Wolfenstein" userId="215f646470bc261a" providerId="LiveId" clId="{7ED68D3A-B841-49DE-BB26-C49DAC574C79}" dt="2021-03-19T12:39:48.511" v="4689" actId="14100"/>
          <ac:spMkLst>
            <pc:docMk/>
            <pc:sldMk cId="3941484087" sldId="444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2:32:18.461" v="4471" actId="478"/>
          <ac:picMkLst>
            <pc:docMk/>
            <pc:sldMk cId="3941484087" sldId="444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7ED68D3A-B841-49DE-BB26-C49DAC574C79}" dt="2021-03-19T12:39:51.322" v="4690" actId="1076"/>
          <ac:picMkLst>
            <pc:docMk/>
            <pc:sldMk cId="3941484087" sldId="444"/>
            <ac:picMk id="3" creationId="{B4FA8BFF-C149-4647-BA55-8CA9BDCE96A7}"/>
          </ac:picMkLst>
        </pc:picChg>
        <pc:picChg chg="add mod">
          <ac:chgData name="Siniša ᵀᴴᴱ ᴼᴿᴵᴳᴵᴻᴬᴸ Wolfenstein" userId="215f646470bc261a" providerId="LiveId" clId="{7ED68D3A-B841-49DE-BB26-C49DAC574C79}" dt="2021-03-19T12:40:24.069" v="4697" actId="1036"/>
          <ac:picMkLst>
            <pc:docMk/>
            <pc:sldMk cId="3941484087" sldId="444"/>
            <ac:picMk id="5" creationId="{7331F2B4-DEB8-4B3A-A8B3-8A2738F26F6D}"/>
          </ac:picMkLst>
        </pc:picChg>
        <pc:picChg chg="add del mod">
          <ac:chgData name="Siniša ᵀᴴᴱ ᴼᴿᴵᴳᴵᴻᴬᴸ Wolfenstein" userId="215f646470bc261a" providerId="LiveId" clId="{7ED68D3A-B841-49DE-BB26-C49DAC574C79}" dt="2021-03-19T12:39:30.573" v="4685" actId="1035"/>
          <ac:picMkLst>
            <pc:docMk/>
            <pc:sldMk cId="3941484087" sldId="444"/>
            <ac:picMk id="9" creationId="{F056B616-E21A-44FA-9004-706ED8B77E18}"/>
          </ac:picMkLst>
        </pc:picChg>
      </pc:sldChg>
      <pc:sldChg chg="addSp delSp modSp add ord delAnim modAnim">
        <pc:chgData name="Siniša ᵀᴴᴱ ᴼᴿᴵᴳᴵᴻᴬᴸ Wolfenstein" userId="215f646470bc261a" providerId="LiveId" clId="{7ED68D3A-B841-49DE-BB26-C49DAC574C79}" dt="2021-03-26T06:41:23.110" v="8510" actId="1076"/>
        <pc:sldMkLst>
          <pc:docMk/>
          <pc:sldMk cId="2535056939" sldId="445"/>
        </pc:sldMkLst>
        <pc:spChg chg="add mod">
          <ac:chgData name="Siniša ᵀᴴᴱ ᴼᴿᴵᴳᴵᴻᴬᴸ Wolfenstein" userId="215f646470bc261a" providerId="LiveId" clId="{7ED68D3A-B841-49DE-BB26-C49DAC574C79}" dt="2021-03-26T06:36:50.710" v="8204" actId="1076"/>
          <ac:spMkLst>
            <pc:docMk/>
            <pc:sldMk cId="2535056939" sldId="445"/>
            <ac:spMk id="5" creationId="{4636425B-DA3A-46BB-8D5D-18EFFD6530BF}"/>
          </ac:spMkLst>
        </pc:spChg>
        <pc:spChg chg="add mod">
          <ac:chgData name="Siniša ᵀᴴᴱ ᴼᴿᴵᴳᴵᴻᴬᴸ Wolfenstein" userId="215f646470bc261a" providerId="LiveId" clId="{7ED68D3A-B841-49DE-BB26-C49DAC574C79}" dt="2021-03-26T06:37:51.708" v="8230" actId="1036"/>
          <ac:spMkLst>
            <pc:docMk/>
            <pc:sldMk cId="2535056939" sldId="445"/>
            <ac:spMk id="6" creationId="{9D7B859A-CD7A-43E4-AFCA-F69A39A92068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7" creationId="{4DBC6275-829B-4F4C-B9A8-5374486123A6}"/>
          </ac:spMkLst>
        </pc:spChg>
        <pc:spChg chg="add mod">
          <ac:chgData name="Siniša ᵀᴴᴱ ᴼᴿᴵᴳᴵᴻᴬᴸ Wolfenstein" userId="215f646470bc261a" providerId="LiveId" clId="{7ED68D3A-B841-49DE-BB26-C49DAC574C79}" dt="2021-03-26T06:37:11.461" v="8213" actId="1036"/>
          <ac:spMkLst>
            <pc:docMk/>
            <pc:sldMk cId="2535056939" sldId="445"/>
            <ac:spMk id="7" creationId="{6EC7C2EA-8216-4FF3-8784-5E0E46A6AD99}"/>
          </ac:spMkLst>
        </pc:spChg>
        <pc:spChg chg="add mod">
          <ac:chgData name="Siniša ᵀᴴᴱ ᴼᴿᴵᴳᴵᴻᴬᴸ Wolfenstein" userId="215f646470bc261a" providerId="LiveId" clId="{7ED68D3A-B841-49DE-BB26-C49DAC574C79}" dt="2021-03-26T06:37:25.950" v="8222" actId="1037"/>
          <ac:spMkLst>
            <pc:docMk/>
            <pc:sldMk cId="2535056939" sldId="445"/>
            <ac:spMk id="8" creationId="{31CAAC48-F7E5-41B8-B91A-1D80680D27F4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8" creationId="{A99E032F-96C1-439E-A901-38216E4D49DD}"/>
          </ac:spMkLst>
        </pc:spChg>
        <pc:spChg chg="add mod">
          <ac:chgData name="Siniša ᵀᴴᴱ ᴼᴿᴵᴳᴵᴻᴬᴸ Wolfenstein" userId="215f646470bc261a" providerId="LiveId" clId="{7ED68D3A-B841-49DE-BB26-C49DAC574C79}" dt="2021-03-26T06:37:38.287" v="8227" actId="1038"/>
          <ac:spMkLst>
            <pc:docMk/>
            <pc:sldMk cId="2535056939" sldId="445"/>
            <ac:spMk id="10" creationId="{9ABAE7D3-5C88-4B11-A316-CF80BCEEF736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10" creationId="{F8628C43-D563-4D02-B802-64B15AA1690E}"/>
          </ac:spMkLst>
        </pc:spChg>
        <pc:spChg chg="add mod">
          <ac:chgData name="Siniša ᵀᴴᴱ ᴼᴿᴵᴳᴵᴻᴬᴸ Wolfenstein" userId="215f646470bc261a" providerId="LiveId" clId="{7ED68D3A-B841-49DE-BB26-C49DAC574C79}" dt="2021-03-26T06:38:02.731" v="8242" actId="1035"/>
          <ac:spMkLst>
            <pc:docMk/>
            <pc:sldMk cId="2535056939" sldId="445"/>
            <ac:spMk id="11" creationId="{57E2887C-0B03-4A05-AA61-128AF95402B6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11" creationId="{8A3EBBF7-D76A-47B9-BBF4-32CC7DFECB4D}"/>
          </ac:spMkLst>
        </pc:spChg>
        <pc:spChg chg="add mod">
          <ac:chgData name="Siniša ᵀᴴᴱ ᴼᴿᴵᴳᴵᴻᴬᴸ Wolfenstein" userId="215f646470bc261a" providerId="LiveId" clId="{7ED68D3A-B841-49DE-BB26-C49DAC574C79}" dt="2021-03-26T06:41:16.172" v="8508" actId="14100"/>
          <ac:spMkLst>
            <pc:docMk/>
            <pc:sldMk cId="2535056939" sldId="445"/>
            <ac:spMk id="12" creationId="{961E3243-1677-4D1D-8A5F-AB1D3E96179A}"/>
          </ac:spMkLst>
        </pc:spChg>
        <pc:spChg chg="del">
          <ac:chgData name="Siniša ᵀᴴᴱ ᴼᴿᴵᴳᴵᴻᴬᴸ Wolfenstein" userId="215f646470bc261a" providerId="LiveId" clId="{7ED68D3A-B841-49DE-BB26-C49DAC574C79}" dt="2021-03-19T13:00:06.207" v="4918" actId="478"/>
          <ac:spMkLst>
            <pc:docMk/>
            <pc:sldMk cId="2535056939" sldId="445"/>
            <ac:spMk id="12" creationId="{C2868D19-BDE1-449B-A2A3-3E47F8F62195}"/>
          </ac:spMkLst>
        </pc:spChg>
        <pc:spChg chg="del">
          <ac:chgData name="Siniša ᵀᴴᴱ ᴼᴿᴵᴳᴵᴻᴬᴸ Wolfenstein" userId="215f646470bc261a" providerId="LiveId" clId="{7ED68D3A-B841-49DE-BB26-C49DAC574C79}" dt="2021-03-19T13:00:00.905" v="4916" actId="478"/>
          <ac:spMkLst>
            <pc:docMk/>
            <pc:sldMk cId="2535056939" sldId="445"/>
            <ac:spMk id="13" creationId="{1DFA7D5B-7B84-40EE-97FC-D8021DFC3ED4}"/>
          </ac:spMkLst>
        </pc:spChg>
        <pc:spChg chg="mod">
          <ac:chgData name="Siniša ᵀᴴᴱ ᴼᴿᴵᴳᴵᴻᴬᴸ Wolfenstein" userId="215f646470bc261a" providerId="LiveId" clId="{7ED68D3A-B841-49DE-BB26-C49DAC574C79}" dt="2021-03-26T06:41:23.110" v="8510" actId="1076"/>
          <ac:spMkLst>
            <pc:docMk/>
            <pc:sldMk cId="2535056939" sldId="445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3:00:01.796" v="4917" actId="478"/>
          <ac:picMkLst>
            <pc:docMk/>
            <pc:sldMk cId="2535056939" sldId="445"/>
            <ac:picMk id="3" creationId="{B4FA8BFF-C149-4647-BA55-8CA9BDCE96A7}"/>
          </ac:picMkLst>
        </pc:picChg>
        <pc:picChg chg="mod">
          <ac:chgData name="Siniša ᵀᴴᴱ ᴼᴿᴵᴳᴵᴻᴬᴸ Wolfenstein" userId="215f646470bc261a" providerId="LiveId" clId="{7ED68D3A-B841-49DE-BB26-C49DAC574C79}" dt="2021-03-26T06:33:54.933" v="8104" actId="14100"/>
          <ac:picMkLst>
            <pc:docMk/>
            <pc:sldMk cId="2535056939" sldId="445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7ED68D3A-B841-49DE-BB26-C49DAC574C79}" dt="2021-03-19T12:59:59.305" v="4915" actId="478"/>
          <ac:picMkLst>
            <pc:docMk/>
            <pc:sldMk cId="2535056939" sldId="445"/>
            <ac:picMk id="5" creationId="{7331F2B4-DEB8-4B3A-A8B3-8A2738F26F6D}"/>
          </ac:picMkLst>
        </pc:picChg>
        <pc:picChg chg="mod">
          <ac:chgData name="Siniša ᵀᴴᴱ ᴼᴿᴵᴳᴵᴻᴬᴸ Wolfenstein" userId="215f646470bc261a" providerId="LiveId" clId="{7ED68D3A-B841-49DE-BB26-C49DAC574C79}" dt="2021-03-26T06:35:05.164" v="8108" actId="14100"/>
          <ac:picMkLst>
            <pc:docMk/>
            <pc:sldMk cId="2535056939" sldId="445"/>
            <ac:picMk id="9" creationId="{F056B616-E21A-44FA-9004-706ED8B77E18}"/>
          </ac:picMkLst>
        </pc:picChg>
      </pc:sldChg>
      <pc:sldChg chg="delSp modSp add del ord delAnim modAnim">
        <pc:chgData name="Siniša ᵀᴴᴱ ᴼᴿᴵᴳᴵᴻᴬᴸ Wolfenstein" userId="215f646470bc261a" providerId="LiveId" clId="{7ED68D3A-B841-49DE-BB26-C49DAC574C79}" dt="2021-03-26T07:50:55.682" v="10632" actId="2696"/>
        <pc:sldMkLst>
          <pc:docMk/>
          <pc:sldMk cId="2428708166" sldId="446"/>
        </pc:sldMkLst>
        <pc:spChg chg="mod">
          <ac:chgData name="Siniša ᵀᴴᴱ ᴼᴿᴵᴳᴵᴻᴬᴸ Wolfenstein" userId="215f646470bc261a" providerId="LiveId" clId="{7ED68D3A-B841-49DE-BB26-C49DAC574C79}" dt="2021-03-19T13:49:47.749" v="6116" actId="14100"/>
          <ac:spMkLst>
            <pc:docMk/>
            <pc:sldMk cId="2428708166" sldId="446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19T13:47:51.982" v="6108" actId="14100"/>
          <ac:spMkLst>
            <pc:docMk/>
            <pc:sldMk cId="2428708166" sldId="446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7ED68D3A-B841-49DE-BB26-C49DAC574C79}" dt="2021-03-19T13:51:59.407" v="6402" actId="478"/>
          <ac:spMkLst>
            <pc:docMk/>
            <pc:sldMk cId="2428708166" sldId="446"/>
            <ac:spMk id="7" creationId="{C5FC36B0-9BFB-44A0-B8EC-8A9FFEB94E5A}"/>
          </ac:spMkLst>
        </pc:spChg>
        <pc:spChg chg="mod">
          <ac:chgData name="Siniša ᵀᴴᴱ ᴼᴿᴵᴳᴵᴻᴬᴸ Wolfenstein" userId="215f646470bc261a" providerId="LiveId" clId="{7ED68D3A-B841-49DE-BB26-C49DAC574C79}" dt="2021-03-19T13:51:48.186" v="6390" actId="14100"/>
          <ac:spMkLst>
            <pc:docMk/>
            <pc:sldMk cId="2428708166" sldId="446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9T13:51:54.464" v="6401" actId="1036"/>
          <ac:picMkLst>
            <pc:docMk/>
            <pc:sldMk cId="2428708166" sldId="446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4:24:29.333" v="7765" actId="1076"/>
          <ac:picMkLst>
            <pc:docMk/>
            <pc:sldMk cId="2428708166" sldId="446"/>
            <ac:picMk id="4" creationId="{1B2619D9-4F98-4A11-8FFE-57C7EB1F529A}"/>
          </ac:picMkLst>
        </pc:picChg>
      </pc:sldChg>
      <pc:sldChg chg="addSp delSp modSp add del ord delAnim modAnim">
        <pc:chgData name="Siniša ᵀᴴᴱ ᴼᴿᴵᴳᴵᴻᴬᴸ Wolfenstein" userId="215f646470bc261a" providerId="LiveId" clId="{7ED68D3A-B841-49DE-BB26-C49DAC574C79}" dt="2021-03-26T07:50:55.984" v="10633" actId="2696"/>
        <pc:sldMkLst>
          <pc:docMk/>
          <pc:sldMk cId="1920280908" sldId="447"/>
        </pc:sldMkLst>
        <pc:spChg chg="mod">
          <ac:chgData name="Siniša ᵀᴴᴱ ᴼᴿᴵᴳᴵᴻᴬᴸ Wolfenstein" userId="215f646470bc261a" providerId="LiveId" clId="{7ED68D3A-B841-49DE-BB26-C49DAC574C79}" dt="2021-03-19T13:53:59.568" v="6409" actId="14100"/>
          <ac:spMkLst>
            <pc:docMk/>
            <pc:sldMk cId="1920280908" sldId="447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19T13:54:59.112" v="6481" actId="20577"/>
          <ac:spMkLst>
            <pc:docMk/>
            <pc:sldMk cId="1920280908" sldId="447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19T13:56:04.291" v="6526" actId="20577"/>
          <ac:spMkLst>
            <pc:docMk/>
            <pc:sldMk cId="1920280908" sldId="447"/>
            <ac:spMk id="11" creationId="{002564BA-A00D-4276-9416-01068A2887D7}"/>
          </ac:spMkLst>
        </pc:spChg>
        <pc:spChg chg="add mod">
          <ac:chgData name="Siniša ᵀᴴᴱ ᴼᴿᴵᴳᴵᴻᴬᴸ Wolfenstein" userId="215f646470bc261a" providerId="LiveId" clId="{7ED68D3A-B841-49DE-BB26-C49DAC574C79}" dt="2021-03-19T13:56:21.250" v="6543" actId="1038"/>
          <ac:spMkLst>
            <pc:docMk/>
            <pc:sldMk cId="1920280908" sldId="447"/>
            <ac:spMk id="12" creationId="{9FEF34A5-0303-4FBA-80C6-3E9C510FAE0E}"/>
          </ac:spMkLst>
        </pc:spChg>
        <pc:spChg chg="add mod">
          <ac:chgData name="Siniša ᵀᴴᴱ ᴼᴿᴵᴳᴵᴻᴬᴸ Wolfenstein" userId="215f646470bc261a" providerId="LiveId" clId="{7ED68D3A-B841-49DE-BB26-C49DAC574C79}" dt="2021-03-19T13:56:44.284" v="6568" actId="14100"/>
          <ac:spMkLst>
            <pc:docMk/>
            <pc:sldMk cId="1920280908" sldId="447"/>
            <ac:spMk id="13" creationId="{27996ECB-D696-4FE7-A445-C9B7D7476270}"/>
          </ac:spMkLst>
        </pc:spChg>
        <pc:spChg chg="add mod">
          <ac:chgData name="Siniša ᵀᴴᴱ ᴼᴿᴵᴳᴵᴻᴬᴸ Wolfenstein" userId="215f646470bc261a" providerId="LiveId" clId="{7ED68D3A-B841-49DE-BB26-C49DAC574C79}" dt="2021-03-19T13:56:57.819" v="6580" actId="20577"/>
          <ac:spMkLst>
            <pc:docMk/>
            <pc:sldMk cId="1920280908" sldId="447"/>
            <ac:spMk id="14" creationId="{664C3582-3604-43A5-9B77-23DBFB4214FE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19" creationId="{8FF0296F-96D0-4EF3-8BD9-8633A8D4D6D8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0" creationId="{4BF84DAC-86CE-411D-9E3A-A08FAB08FC57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1" creationId="{6D567D7A-A639-412A-BB7F-6BD86E64191D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2" creationId="{FB4141C3-9612-489B-9C9A-B89C8C23DA4B}"/>
          </ac:spMkLst>
        </pc:spChg>
        <pc:spChg chg="del">
          <ac:chgData name="Siniša ᵀᴴᴱ ᴼᴿᴵᴳᴵᴻᴬᴸ Wolfenstein" userId="215f646470bc261a" providerId="LiveId" clId="{7ED68D3A-B841-49DE-BB26-C49DAC574C79}" dt="2021-03-19T13:53:39.455" v="6407" actId="478"/>
          <ac:spMkLst>
            <pc:docMk/>
            <pc:sldMk cId="1920280908" sldId="447"/>
            <ac:spMk id="23" creationId="{ACE4A1C6-4C7F-4D62-A07E-5FC3ECF0D948}"/>
          </ac:spMkLst>
        </pc:spChg>
        <pc:picChg chg="mod">
          <ac:chgData name="Siniša ᵀᴴᴱ ᴼᴿᴵᴳᴵᴻᴬᴸ Wolfenstein" userId="215f646470bc261a" providerId="LiveId" clId="{7ED68D3A-B841-49DE-BB26-C49DAC574C79}" dt="2021-03-19T13:53:53.703" v="6408" actId="14826"/>
          <ac:picMkLst>
            <pc:docMk/>
            <pc:sldMk cId="1920280908" sldId="44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19T13:55:15.387" v="6487" actId="1076"/>
          <ac:picMkLst>
            <pc:docMk/>
            <pc:sldMk cId="1920280908" sldId="447"/>
            <ac:picMk id="3" creationId="{DCB64642-CE4F-4D9C-A92A-9A8EF9D7D4F4}"/>
          </ac:picMkLst>
        </pc:picChg>
      </pc:sldChg>
      <pc:sldChg chg="addSp delSp modSp add del delAnim modAnim">
        <pc:chgData name="Siniša ᵀᴴᴱ ᴼᴿᴵᴳᴵᴻᴬᴸ Wolfenstein" userId="215f646470bc261a" providerId="LiveId" clId="{7ED68D3A-B841-49DE-BB26-C49DAC574C79}" dt="2021-03-26T07:50:56.301" v="10634" actId="2696"/>
        <pc:sldMkLst>
          <pc:docMk/>
          <pc:sldMk cId="3971113228" sldId="448"/>
        </pc:sldMkLst>
        <pc:spChg chg="del">
          <ac:chgData name="Siniša ᵀᴴᴱ ᴼᴿᴵᴳᴵᴻᴬᴸ Wolfenstein" userId="215f646470bc261a" providerId="LiveId" clId="{7ED68D3A-B841-49DE-BB26-C49DAC574C79}" dt="2021-03-19T14:25:10.355" v="7767" actId="478"/>
          <ac:spMkLst>
            <pc:docMk/>
            <pc:sldMk cId="3971113228" sldId="44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9T14:00:17.438" v="6728" actId="20577"/>
          <ac:spMkLst>
            <pc:docMk/>
            <pc:sldMk cId="3971113228" sldId="448"/>
            <ac:spMk id="15" creationId="{B6F6218F-B4B9-406F-B418-980485A9DCA8}"/>
          </ac:spMkLst>
        </pc:spChg>
        <pc:picChg chg="mod ord">
          <ac:chgData name="Siniša ᵀᴴᴱ ᴼᴿᴵᴳᴵᴻᴬᴸ Wolfenstein" userId="215f646470bc261a" providerId="LiveId" clId="{7ED68D3A-B841-49DE-BB26-C49DAC574C79}" dt="2021-03-19T14:00:23.695" v="6729" actId="166"/>
          <ac:picMkLst>
            <pc:docMk/>
            <pc:sldMk cId="3971113228" sldId="448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4:25:12.767" v="7768" actId="1076"/>
          <ac:picMkLst>
            <pc:docMk/>
            <pc:sldMk cId="3971113228" sldId="448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1:21.209" v="6731" actId="1076"/>
          <ac:picMkLst>
            <pc:docMk/>
            <pc:sldMk cId="3971113228" sldId="448"/>
            <ac:picMk id="5" creationId="{D4B78995-CB23-49DA-84FD-CB0B30684206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04.723" v="6734" actId="14100"/>
          <ac:picMkLst>
            <pc:docMk/>
            <pc:sldMk cId="3971113228" sldId="448"/>
            <ac:picMk id="8" creationId="{2194BF9C-139F-414C-9BCD-645CEB33D0B5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26.270" v="6737" actId="14100"/>
          <ac:picMkLst>
            <pc:docMk/>
            <pc:sldMk cId="3971113228" sldId="448"/>
            <ac:picMk id="9" creationId="{89F44C90-29B9-4C79-847E-E2801E0616B6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59.731" v="6749" actId="14100"/>
          <ac:picMkLst>
            <pc:docMk/>
            <pc:sldMk cId="3971113228" sldId="448"/>
            <ac:picMk id="10" creationId="{ACFFE693-6732-4A2D-B2D4-437DA0564061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2:54.573" v="6747" actId="14100"/>
          <ac:picMkLst>
            <pc:docMk/>
            <pc:sldMk cId="3971113228" sldId="448"/>
            <ac:picMk id="11" creationId="{09FC32CD-7742-4281-9433-B30D0D15D923}"/>
          </ac:picMkLst>
        </pc:picChg>
        <pc:picChg chg="add del">
          <ac:chgData name="Siniša ᵀᴴᴱ ᴼᴿᴵᴳᴵᴻᴬᴸ Wolfenstein" userId="215f646470bc261a" providerId="LiveId" clId="{7ED68D3A-B841-49DE-BB26-C49DAC574C79}" dt="2021-03-19T14:06:04.491" v="6822"/>
          <ac:picMkLst>
            <pc:docMk/>
            <pc:sldMk cId="3971113228" sldId="448"/>
            <ac:picMk id="12" creationId="{E17CE9AA-69A1-4100-A084-3BE50CAA3369}"/>
          </ac:picMkLst>
        </pc:picChg>
      </pc:sldChg>
      <pc:sldChg chg="addSp modSp add del modAnim">
        <pc:chgData name="Siniša ᵀᴴᴱ ᴼᴿᴵᴳᴵᴻᴬᴸ Wolfenstein" userId="215f646470bc261a" providerId="LiveId" clId="{7ED68D3A-B841-49DE-BB26-C49DAC574C79}" dt="2021-03-26T07:50:56.522" v="10635" actId="2696"/>
        <pc:sldMkLst>
          <pc:docMk/>
          <pc:sldMk cId="782108305" sldId="449"/>
        </pc:sldMkLst>
        <pc:spChg chg="mod">
          <ac:chgData name="Siniša ᵀᴴᴱ ᴼᴿᴵᴳᴵᴻᴬᴸ Wolfenstein" userId="215f646470bc261a" providerId="LiveId" clId="{7ED68D3A-B841-49DE-BB26-C49DAC574C79}" dt="2021-03-19T14:05:52.491" v="6819" actId="1076"/>
          <ac:spMkLst>
            <pc:docMk/>
            <pc:sldMk cId="782108305" sldId="449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7ED68D3A-B841-49DE-BB26-C49DAC574C79}" dt="2021-03-19T14:05:54.546" v="6820" actId="1076"/>
          <ac:picMkLst>
            <pc:docMk/>
            <pc:sldMk cId="782108305" sldId="449"/>
            <ac:picMk id="2" creationId="{D8ABEBB7-9078-4C18-B02E-72F3B7A9BC3E}"/>
          </ac:picMkLst>
        </pc:picChg>
        <pc:picChg chg="mod">
          <ac:chgData name="Siniša ᵀᴴᴱ ᴼᴿᴵᴳᴵᴻᴬᴸ Wolfenstein" userId="215f646470bc261a" providerId="LiveId" clId="{7ED68D3A-B841-49DE-BB26-C49DAC574C79}" dt="2021-03-19T14:04:00.024" v="6753" actId="1076"/>
          <ac:picMkLst>
            <pc:docMk/>
            <pc:sldMk cId="782108305" sldId="44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25.667" v="6826" actId="1076"/>
          <ac:picMkLst>
            <pc:docMk/>
            <pc:sldMk cId="782108305" sldId="449"/>
            <ac:picMk id="6" creationId="{BA99EA7F-DD42-439B-B92A-258C40F20C42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30.459" v="6828" actId="1076"/>
          <ac:picMkLst>
            <pc:docMk/>
            <pc:sldMk cId="782108305" sldId="449"/>
            <ac:picMk id="7" creationId="{B6174923-B35A-4C15-8A1B-001B1F647712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35.719" v="6830" actId="1076"/>
          <ac:picMkLst>
            <pc:docMk/>
            <pc:sldMk cId="782108305" sldId="449"/>
            <ac:picMk id="8" creationId="{426ED04A-6341-464E-B9AD-8A5958BD4919}"/>
          </ac:picMkLst>
        </pc:picChg>
        <pc:picChg chg="mod">
          <ac:chgData name="Siniša ᵀᴴᴱ ᴼᴿᴵᴳᴵᴻᴬᴸ Wolfenstein" userId="215f646470bc261a" providerId="LiveId" clId="{7ED68D3A-B841-49DE-BB26-C49DAC574C79}" dt="2021-03-19T14:05:49.056" v="6818" actId="14100"/>
          <ac:picMkLst>
            <pc:docMk/>
            <pc:sldMk cId="782108305" sldId="449"/>
            <ac:picMk id="9" creationId="{F056B616-E21A-44FA-9004-706ED8B77E18}"/>
          </ac:picMkLst>
        </pc:picChg>
        <pc:picChg chg="add mod">
          <ac:chgData name="Siniša ᵀᴴᴱ ᴼᴿᴵᴳᴵᴻᴬᴸ Wolfenstein" userId="215f646470bc261a" providerId="LiveId" clId="{7ED68D3A-B841-49DE-BB26-C49DAC574C79}" dt="2021-03-19T14:06:42.731" v="6832" actId="1076"/>
          <ac:picMkLst>
            <pc:docMk/>
            <pc:sldMk cId="782108305" sldId="449"/>
            <ac:picMk id="10" creationId="{EBE03C29-A679-4746-9B7A-1972B3581381}"/>
          </ac:picMkLst>
        </pc:picChg>
      </pc:sldChg>
      <pc:sldChg chg="delSp modSp add del delAnim modAnim">
        <pc:chgData name="Siniša ᵀᴴᴱ ᴼᴿᴵᴳᴵᴻᴬᴸ Wolfenstein" userId="215f646470bc261a" providerId="LiveId" clId="{7ED68D3A-B841-49DE-BB26-C49DAC574C79}" dt="2021-03-26T07:50:56.718" v="10636" actId="2696"/>
        <pc:sldMkLst>
          <pc:docMk/>
          <pc:sldMk cId="2950183947" sldId="450"/>
        </pc:sldMkLst>
        <pc:spChg chg="mod">
          <ac:chgData name="Siniša ᵀᴴᴱ ᴼᴿᴵᴳᴵᴻᴬᴸ Wolfenstein" userId="215f646470bc261a" providerId="LiveId" clId="{7ED68D3A-B841-49DE-BB26-C49DAC574C79}" dt="2021-03-19T14:08:50.927" v="7075" actId="14100"/>
          <ac:spMkLst>
            <pc:docMk/>
            <pc:sldMk cId="2950183947" sldId="450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4:06:50.157" v="6836" actId="478"/>
          <ac:picMkLst>
            <pc:docMk/>
            <pc:sldMk cId="2950183947" sldId="450"/>
            <ac:picMk id="2" creationId="{D8ABEBB7-9078-4C18-B02E-72F3B7A9BC3E}"/>
          </ac:picMkLst>
        </pc:picChg>
        <pc:picChg chg="del">
          <ac:chgData name="Siniša ᵀᴴᴱ ᴼᴿᴵᴳᴵᴻᴬᴸ Wolfenstein" userId="215f646470bc261a" providerId="LiveId" clId="{7ED68D3A-B841-49DE-BB26-C49DAC574C79}" dt="2021-03-19T14:06:53.688" v="6840" actId="478"/>
          <ac:picMkLst>
            <pc:docMk/>
            <pc:sldMk cId="2950183947" sldId="450"/>
            <ac:picMk id="6" creationId="{BA99EA7F-DD42-439B-B92A-258C40F20C42}"/>
          </ac:picMkLst>
        </pc:picChg>
        <pc:picChg chg="del">
          <ac:chgData name="Siniša ᵀᴴᴱ ᴼᴿᴵᴳᴵᴻᴬᴸ Wolfenstein" userId="215f646470bc261a" providerId="LiveId" clId="{7ED68D3A-B841-49DE-BB26-C49DAC574C79}" dt="2021-03-19T14:06:53.049" v="6839" actId="478"/>
          <ac:picMkLst>
            <pc:docMk/>
            <pc:sldMk cId="2950183947" sldId="450"/>
            <ac:picMk id="7" creationId="{B6174923-B35A-4C15-8A1B-001B1F647712}"/>
          </ac:picMkLst>
        </pc:picChg>
        <pc:picChg chg="del">
          <ac:chgData name="Siniša ᵀᴴᴱ ᴼᴿᴵᴳᴵᴻᴬᴸ Wolfenstein" userId="215f646470bc261a" providerId="LiveId" clId="{7ED68D3A-B841-49DE-BB26-C49DAC574C79}" dt="2021-03-19T14:06:50.921" v="6837" actId="478"/>
          <ac:picMkLst>
            <pc:docMk/>
            <pc:sldMk cId="2950183947" sldId="450"/>
            <ac:picMk id="8" creationId="{426ED04A-6341-464E-B9AD-8A5958BD4919}"/>
          </ac:picMkLst>
        </pc:picChg>
        <pc:picChg chg="del">
          <ac:chgData name="Siniša ᵀᴴᴱ ᴼᴿᴵᴳᴵᴻᴬᴸ Wolfenstein" userId="215f646470bc261a" providerId="LiveId" clId="{7ED68D3A-B841-49DE-BB26-C49DAC574C79}" dt="2021-03-19T14:06:48.877" v="6835" actId="478"/>
          <ac:picMkLst>
            <pc:docMk/>
            <pc:sldMk cId="2950183947" sldId="450"/>
            <ac:picMk id="9" creationId="{F056B616-E21A-44FA-9004-706ED8B77E18}"/>
          </ac:picMkLst>
        </pc:picChg>
        <pc:picChg chg="del">
          <ac:chgData name="Siniša ᵀᴴᴱ ᴼᴿᴵᴳᴵᴻᴬᴸ Wolfenstein" userId="215f646470bc261a" providerId="LiveId" clId="{7ED68D3A-B841-49DE-BB26-C49DAC574C79}" dt="2021-03-19T14:06:51.473" v="6838" actId="478"/>
          <ac:picMkLst>
            <pc:docMk/>
            <pc:sldMk cId="2950183947" sldId="450"/>
            <ac:picMk id="10" creationId="{EBE03C29-A679-4746-9B7A-1972B3581381}"/>
          </ac:picMkLst>
        </pc:picChg>
      </pc:sldChg>
      <pc:sldChg chg="addSp delSp modSp add del delAnim modAnim">
        <pc:chgData name="Siniša ᵀᴴᴱ ᴼᴿᴵᴳᴵᴻᴬᴸ Wolfenstein" userId="215f646470bc261a" providerId="LiveId" clId="{7ED68D3A-B841-49DE-BB26-C49DAC574C79}" dt="2021-03-26T07:50:57.209" v="10637" actId="2696"/>
        <pc:sldMkLst>
          <pc:docMk/>
          <pc:sldMk cId="357754579" sldId="451"/>
        </pc:sldMkLst>
        <pc:spChg chg="mod">
          <ac:chgData name="Siniša ᵀᴴᴱ ᴼᴿᴵᴳᴵᴻᴬᴸ Wolfenstein" userId="215f646470bc261a" providerId="LiveId" clId="{7ED68D3A-B841-49DE-BB26-C49DAC574C79}" dt="2021-03-19T14:12:14.713" v="7298" actId="20577"/>
          <ac:spMkLst>
            <pc:docMk/>
            <pc:sldMk cId="357754579" sldId="451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7ED68D3A-B841-49DE-BB26-C49DAC574C79}" dt="2021-03-19T14:09:00.877" v="7088" actId="478"/>
          <ac:picMkLst>
            <pc:docMk/>
            <pc:sldMk cId="357754579" sldId="451"/>
            <ac:picMk id="2" creationId="{D8ABEBB7-9078-4C18-B02E-72F3B7A9BC3E}"/>
          </ac:picMkLst>
        </pc:picChg>
        <pc:picChg chg="add mod">
          <ac:chgData name="Siniša ᵀᴴᴱ ᴼᴿᴵᴳᴵᴻᴬᴸ Wolfenstein" userId="215f646470bc261a" providerId="LiveId" clId="{7ED68D3A-B841-49DE-BB26-C49DAC574C79}" dt="2021-03-19T14:12:26.450" v="7302" actId="1076"/>
          <ac:picMkLst>
            <pc:docMk/>
            <pc:sldMk cId="357754579" sldId="451"/>
            <ac:picMk id="3" creationId="{5FF792B2-A57B-46C5-9BA1-6C2698CEA245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6" creationId="{BA99EA7F-DD42-439B-B92A-258C40F20C42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7" creationId="{B6174923-B35A-4C15-8A1B-001B1F647712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8" creationId="{426ED04A-6341-464E-B9AD-8A5958BD4919}"/>
          </ac:picMkLst>
        </pc:picChg>
        <pc:picChg chg="mod">
          <ac:chgData name="Siniša ᵀᴴᴱ ᴼᴿᴵᴳᴵᴻᴬᴸ Wolfenstein" userId="215f646470bc261a" providerId="LiveId" clId="{7ED68D3A-B841-49DE-BB26-C49DAC574C79}" dt="2021-03-19T14:09:33.259" v="7091" actId="1076"/>
          <ac:picMkLst>
            <pc:docMk/>
            <pc:sldMk cId="357754579" sldId="451"/>
            <ac:picMk id="9" creationId="{F056B616-E21A-44FA-9004-706ED8B77E18}"/>
          </ac:picMkLst>
        </pc:picChg>
        <pc:picChg chg="del">
          <ac:chgData name="Siniša ᵀᴴᴱ ᴼᴿᴵᴳᴵᴻᴬᴸ Wolfenstein" userId="215f646470bc261a" providerId="LiveId" clId="{7ED68D3A-B841-49DE-BB26-C49DAC574C79}" dt="2021-03-19T14:09:03.141" v="7089" actId="478"/>
          <ac:picMkLst>
            <pc:docMk/>
            <pc:sldMk cId="357754579" sldId="451"/>
            <ac:picMk id="10" creationId="{EBE03C29-A679-4746-9B7A-1972B3581381}"/>
          </ac:picMkLst>
        </pc:picChg>
      </pc:sldChg>
      <pc:sldChg chg="addSp delSp modSp add del modAnim">
        <pc:chgData name="Siniša ᵀᴴᴱ ᴼᴿᴵᴳᴵᴻᴬᴸ Wolfenstein" userId="215f646470bc261a" providerId="LiveId" clId="{7ED68D3A-B841-49DE-BB26-C49DAC574C79}" dt="2021-03-26T07:50:57.422" v="10638" actId="2696"/>
        <pc:sldMkLst>
          <pc:docMk/>
          <pc:sldMk cId="785218456" sldId="452"/>
        </pc:sldMkLst>
        <pc:spChg chg="mod">
          <ac:chgData name="Siniša ᵀᴴᴱ ᴼᴿᴵᴳᴵᴻᴬᴸ Wolfenstein" userId="215f646470bc261a" providerId="LiveId" clId="{7ED68D3A-B841-49DE-BB26-C49DAC574C79}" dt="2021-03-19T14:14:18.426" v="7385" actId="20577"/>
          <ac:spMkLst>
            <pc:docMk/>
            <pc:sldMk cId="785218456" sldId="452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7ED68D3A-B841-49DE-BB26-C49DAC574C79}" dt="2021-03-19T14:14:33.952" v="7406" actId="20577"/>
          <ac:spMkLst>
            <pc:docMk/>
            <pc:sldMk cId="785218456" sldId="452"/>
            <ac:spMk id="11" creationId="{002564BA-A00D-4276-9416-01068A2887D7}"/>
          </ac:spMkLst>
        </pc:spChg>
        <pc:spChg chg="mod">
          <ac:chgData name="Siniša ᵀᴴᴱ ᴼᴿᴵᴳᴵᴻᴬᴸ Wolfenstein" userId="215f646470bc261a" providerId="LiveId" clId="{7ED68D3A-B841-49DE-BB26-C49DAC574C79}" dt="2021-03-19T14:14:46.874" v="7429" actId="20577"/>
          <ac:spMkLst>
            <pc:docMk/>
            <pc:sldMk cId="785218456" sldId="452"/>
            <ac:spMk id="12" creationId="{9FEF34A5-0303-4FBA-80C6-3E9C510FAE0E}"/>
          </ac:spMkLst>
        </pc:spChg>
        <pc:spChg chg="mod">
          <ac:chgData name="Siniša ᵀᴴᴱ ᴼᴿᴵᴳᴵᴻᴬᴸ Wolfenstein" userId="215f646470bc261a" providerId="LiveId" clId="{7ED68D3A-B841-49DE-BB26-C49DAC574C79}" dt="2021-03-19T14:15:00.673" v="7450" actId="20577"/>
          <ac:spMkLst>
            <pc:docMk/>
            <pc:sldMk cId="785218456" sldId="452"/>
            <ac:spMk id="13" creationId="{27996ECB-D696-4FE7-A445-C9B7D7476270}"/>
          </ac:spMkLst>
        </pc:spChg>
        <pc:spChg chg="mod">
          <ac:chgData name="Siniša ᵀᴴᴱ ᴼᴿᴵᴳᴵᴻᴬᴸ Wolfenstein" userId="215f646470bc261a" providerId="LiveId" clId="{7ED68D3A-B841-49DE-BB26-C49DAC574C79}" dt="2021-03-19T14:15:17.110" v="7474" actId="20577"/>
          <ac:spMkLst>
            <pc:docMk/>
            <pc:sldMk cId="785218456" sldId="452"/>
            <ac:spMk id="14" creationId="{664C3582-3604-43A5-9B77-23DBFB4214FE}"/>
          </ac:spMkLst>
        </pc:spChg>
        <pc:spChg chg="add mod">
          <ac:chgData name="Siniša ᵀᴴᴱ ᴼᴿᴵᴳᴵᴻᴬᴸ Wolfenstein" userId="215f646470bc261a" providerId="LiveId" clId="{7ED68D3A-B841-49DE-BB26-C49DAC574C79}" dt="2021-03-19T14:15:37.858" v="7500" actId="20577"/>
          <ac:spMkLst>
            <pc:docMk/>
            <pc:sldMk cId="785218456" sldId="452"/>
            <ac:spMk id="15" creationId="{627A7099-53F6-40A9-9BD1-CFB0AF042CBF}"/>
          </ac:spMkLst>
        </pc:spChg>
        <pc:spChg chg="add mod">
          <ac:chgData name="Siniša ᵀᴴᴱ ᴼᴿᴵᴳᴵᴻᴬᴸ Wolfenstein" userId="215f646470bc261a" providerId="LiveId" clId="{7ED68D3A-B841-49DE-BB26-C49DAC574C79}" dt="2021-03-19T14:15:55.810" v="7516" actId="20577"/>
          <ac:spMkLst>
            <pc:docMk/>
            <pc:sldMk cId="785218456" sldId="452"/>
            <ac:spMk id="16" creationId="{5F7BF0FB-B5FB-427D-9B54-470E7E5AD00A}"/>
          </ac:spMkLst>
        </pc:spChg>
        <pc:spChg chg="add mod">
          <ac:chgData name="Siniša ᵀᴴᴱ ᴼᴿᴵᴳᴵᴻᴬᴸ Wolfenstein" userId="215f646470bc261a" providerId="LiveId" clId="{7ED68D3A-B841-49DE-BB26-C49DAC574C79}" dt="2021-03-19T14:16:04.840" v="7530" actId="20577"/>
          <ac:spMkLst>
            <pc:docMk/>
            <pc:sldMk cId="785218456" sldId="452"/>
            <ac:spMk id="17" creationId="{2E0254A4-2BA4-4B82-9705-EFD947846348}"/>
          </ac:spMkLst>
        </pc:spChg>
        <pc:picChg chg="mod">
          <ac:chgData name="Siniša ᵀᴴᴱ ᴼᴿᴵᴳᴵᴻᴬᴸ Wolfenstein" userId="215f646470bc261a" providerId="LiveId" clId="{7ED68D3A-B841-49DE-BB26-C49DAC574C79}" dt="2021-03-19T14:13:52.583" v="7316" actId="14100"/>
          <ac:picMkLst>
            <pc:docMk/>
            <pc:sldMk cId="785218456" sldId="452"/>
            <ac:picMk id="3" creationId="{DCB64642-CE4F-4D9C-A92A-9A8EF9D7D4F4}"/>
          </ac:picMkLst>
        </pc:picChg>
        <pc:picChg chg="add del">
          <ac:chgData name="Siniša ᵀᴴᴱ ᴼᴿᴵᴳᴵᴻᴬᴸ Wolfenstein" userId="215f646470bc261a" providerId="LiveId" clId="{7ED68D3A-B841-49DE-BB26-C49DAC574C79}" dt="2021-03-19T14:15:03.646" v="7452"/>
          <ac:picMkLst>
            <pc:docMk/>
            <pc:sldMk cId="785218456" sldId="452"/>
            <ac:picMk id="4" creationId="{6C061F85-1B91-423E-BFFB-829270361B25}"/>
          </ac:picMkLst>
        </pc:picChg>
      </pc:sldChg>
      <pc:sldChg chg="delSp modSp add del delAnim modAnim">
        <pc:chgData name="Siniša ᵀᴴᴱ ᴼᴿᴵᴳᴵᴻᴬᴸ Wolfenstein" userId="215f646470bc261a" providerId="LiveId" clId="{7ED68D3A-B841-49DE-BB26-C49DAC574C79}" dt="2021-03-26T07:50:57.935" v="10639" actId="2696"/>
        <pc:sldMkLst>
          <pc:docMk/>
          <pc:sldMk cId="3237865101" sldId="453"/>
        </pc:sldMkLst>
        <pc:spChg chg="mod">
          <ac:chgData name="Siniša ᵀᴴᴱ ᴼᴿᴵᴳᴵᴻᴬᴸ Wolfenstein" userId="215f646470bc261a" providerId="LiveId" clId="{7ED68D3A-B841-49DE-BB26-C49DAC574C79}" dt="2021-03-19T14:18:35.947" v="7553" actId="20577"/>
          <ac:spMkLst>
            <pc:docMk/>
            <pc:sldMk cId="3237865101" sldId="453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7ED68D3A-B841-49DE-BB26-C49DAC574C79}" dt="2021-03-19T14:26:14.334" v="7772" actId="478"/>
          <ac:spMkLst>
            <pc:docMk/>
            <pc:sldMk cId="3237865101" sldId="453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19T14:20:07.759" v="7731" actId="1076"/>
          <ac:spMkLst>
            <pc:docMk/>
            <pc:sldMk cId="3237865101" sldId="45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19T14:20:11.121" v="7736" actId="1035"/>
          <ac:picMkLst>
            <pc:docMk/>
            <pc:sldMk cId="3237865101" sldId="45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19T14:26:16.405" v="7773" actId="1076"/>
          <ac:picMkLst>
            <pc:docMk/>
            <pc:sldMk cId="3237865101" sldId="453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7ED68D3A-B841-49DE-BB26-C49DAC574C79}" dt="2021-03-19T14:18:39.077" v="7554" actId="478"/>
          <ac:picMkLst>
            <pc:docMk/>
            <pc:sldMk cId="3237865101" sldId="453"/>
            <ac:picMk id="5" creationId="{D4B78995-CB23-49DA-84FD-CB0B30684206}"/>
          </ac:picMkLst>
        </pc:picChg>
        <pc:picChg chg="del">
          <ac:chgData name="Siniša ᵀᴴᴱ ᴼᴿᴵᴳᴵᴻᴬᴸ Wolfenstein" userId="215f646470bc261a" providerId="LiveId" clId="{7ED68D3A-B841-49DE-BB26-C49DAC574C79}" dt="2021-03-19T14:18:45.897" v="7559" actId="478"/>
          <ac:picMkLst>
            <pc:docMk/>
            <pc:sldMk cId="3237865101" sldId="453"/>
            <ac:picMk id="8" creationId="{2194BF9C-139F-414C-9BCD-645CEB33D0B5}"/>
          </ac:picMkLst>
        </pc:picChg>
        <pc:picChg chg="del">
          <ac:chgData name="Siniša ᵀᴴᴱ ᴼᴿᴵᴳᴵᴻᴬᴸ Wolfenstein" userId="215f646470bc261a" providerId="LiveId" clId="{7ED68D3A-B841-49DE-BB26-C49DAC574C79}" dt="2021-03-19T14:18:45.392" v="7558" actId="478"/>
          <ac:picMkLst>
            <pc:docMk/>
            <pc:sldMk cId="3237865101" sldId="453"/>
            <ac:picMk id="9" creationId="{89F44C90-29B9-4C79-847E-E2801E0616B6}"/>
          </ac:picMkLst>
        </pc:picChg>
        <pc:picChg chg="del">
          <ac:chgData name="Siniša ᵀᴴᴱ ᴼᴿᴵᴳᴵᴻᴬᴸ Wolfenstein" userId="215f646470bc261a" providerId="LiveId" clId="{7ED68D3A-B841-49DE-BB26-C49DAC574C79}" dt="2021-03-19T14:18:46.648" v="7560" actId="478"/>
          <ac:picMkLst>
            <pc:docMk/>
            <pc:sldMk cId="3237865101" sldId="453"/>
            <ac:picMk id="10" creationId="{ACFFE693-6732-4A2D-B2D4-437DA0564061}"/>
          </ac:picMkLst>
        </pc:picChg>
        <pc:picChg chg="del">
          <ac:chgData name="Siniša ᵀᴴᴱ ᴼᴿᴵᴳᴵᴻᴬᴸ Wolfenstein" userId="215f646470bc261a" providerId="LiveId" clId="{7ED68D3A-B841-49DE-BB26-C49DAC574C79}" dt="2021-03-19T14:18:44.675" v="7557" actId="478"/>
          <ac:picMkLst>
            <pc:docMk/>
            <pc:sldMk cId="3237865101" sldId="453"/>
            <ac:picMk id="11" creationId="{09FC32CD-7742-4281-9433-B30D0D15D923}"/>
          </ac:picMkLst>
        </pc:picChg>
      </pc:sldChg>
      <pc:sldChg chg="delSp new add del">
        <pc:chgData name="Siniša ᵀᴴᴱ ᴼᴿᴵᴳᴵᴻᴬᴸ Wolfenstein" userId="215f646470bc261a" providerId="LiveId" clId="{7ED68D3A-B841-49DE-BB26-C49DAC574C79}" dt="2021-03-26T07:50:59.837" v="10641" actId="2696"/>
        <pc:sldMkLst>
          <pc:docMk/>
          <pc:sldMk cId="849770335" sldId="454"/>
        </pc:sldMkLst>
        <pc:spChg chg="del">
          <ac:chgData name="Siniša ᵀᴴᴱ ᴼᴿᴵᴳᴵᴻᴬᴸ Wolfenstein" userId="215f646470bc261a" providerId="LiveId" clId="{7ED68D3A-B841-49DE-BB26-C49DAC574C79}" dt="2021-03-26T06:26:25.917" v="7785" actId="478"/>
          <ac:spMkLst>
            <pc:docMk/>
            <pc:sldMk cId="849770335" sldId="454"/>
            <ac:spMk id="2" creationId="{B8175D15-B46E-4ADF-B2ED-EF1A83ABC463}"/>
          </ac:spMkLst>
        </pc:spChg>
        <pc:spChg chg="del">
          <ac:chgData name="Siniša ᵀᴴᴱ ᴼᴿᴵᴳᴵᴻᴬᴸ Wolfenstein" userId="215f646470bc261a" providerId="LiveId" clId="{7ED68D3A-B841-49DE-BB26-C49DAC574C79}" dt="2021-03-26T06:26:27.322" v="7786" actId="478"/>
          <ac:spMkLst>
            <pc:docMk/>
            <pc:sldMk cId="849770335" sldId="454"/>
            <ac:spMk id="3" creationId="{46AD3CA7-9DDD-4B91-9508-416319158B7C}"/>
          </ac:spMkLst>
        </pc:spChg>
      </pc:sldChg>
      <pc:sldChg chg="addSp modSp add modTransition modAnim">
        <pc:chgData name="Siniša ᵀᴴᴱ ᴼᴿᴵᴳᴵᴻᴬᴸ Wolfenstein" userId="215f646470bc261a" providerId="LiveId" clId="{7ED68D3A-B841-49DE-BB26-C49DAC574C79}" dt="2021-03-26T07:08:22.672" v="8709" actId="20577"/>
        <pc:sldMkLst>
          <pc:docMk/>
          <pc:sldMk cId="1574794142" sldId="455"/>
        </pc:sldMkLst>
        <pc:spChg chg="mod">
          <ac:chgData name="Siniša ᵀᴴᴱ ᴼᴿᴵᴳᴵᴻᴬᴸ Wolfenstein" userId="215f646470bc261a" providerId="LiveId" clId="{7ED68D3A-B841-49DE-BB26-C49DAC574C79}" dt="2021-03-26T06:42:10.826" v="8532" actId="5793"/>
          <ac:spMkLst>
            <pc:docMk/>
            <pc:sldMk cId="1574794142" sldId="455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7ED68D3A-B841-49DE-BB26-C49DAC574C79}" dt="2021-03-26T07:07:02.802" v="8646" actId="20577"/>
          <ac:spMkLst>
            <pc:docMk/>
            <pc:sldMk cId="1574794142" sldId="455"/>
            <ac:spMk id="6" creationId="{CB9D06DD-09F0-444C-8D12-D115830C68AA}"/>
          </ac:spMkLst>
        </pc:spChg>
        <pc:spChg chg="add mod">
          <ac:chgData name="Siniša ᵀᴴᴱ ᴼᴿᴵᴳᴵᴻᴬᴸ Wolfenstein" userId="215f646470bc261a" providerId="LiveId" clId="{7ED68D3A-B841-49DE-BB26-C49DAC574C79}" dt="2021-03-26T07:07:08.767" v="8652" actId="20577"/>
          <ac:spMkLst>
            <pc:docMk/>
            <pc:sldMk cId="1574794142" sldId="455"/>
            <ac:spMk id="7" creationId="{D42CF0F1-6C89-4CBC-B261-FEE27742CFE3}"/>
          </ac:spMkLst>
        </pc:spChg>
        <pc:spChg chg="add mod">
          <ac:chgData name="Siniša ᵀᴴᴱ ᴼᴿᴵᴳᴵᴻᴬᴸ Wolfenstein" userId="215f646470bc261a" providerId="LiveId" clId="{7ED68D3A-B841-49DE-BB26-C49DAC574C79}" dt="2021-03-26T07:07:17.250" v="8658" actId="20577"/>
          <ac:spMkLst>
            <pc:docMk/>
            <pc:sldMk cId="1574794142" sldId="455"/>
            <ac:spMk id="8" creationId="{8E017BD9-3376-456C-B41C-DCBDF31554DA}"/>
          </ac:spMkLst>
        </pc:spChg>
        <pc:spChg chg="add mod">
          <ac:chgData name="Siniša ᵀᴴᴱ ᴼᴿᴵᴳᴵᴻᴬᴸ Wolfenstein" userId="215f646470bc261a" providerId="LiveId" clId="{7ED68D3A-B841-49DE-BB26-C49DAC574C79}" dt="2021-03-26T07:07:27.039" v="8670" actId="20577"/>
          <ac:spMkLst>
            <pc:docMk/>
            <pc:sldMk cId="1574794142" sldId="455"/>
            <ac:spMk id="9" creationId="{32619552-A3FD-4AD8-84EF-AE65B47D8F81}"/>
          </ac:spMkLst>
        </pc:spChg>
        <pc:spChg chg="add mod">
          <ac:chgData name="Siniša ᵀᴴᴱ ᴼᴿᴵᴳᴵᴻᴬᴸ Wolfenstein" userId="215f646470bc261a" providerId="LiveId" clId="{7ED68D3A-B841-49DE-BB26-C49DAC574C79}" dt="2021-03-26T07:07:30.455" v="8673" actId="20577"/>
          <ac:spMkLst>
            <pc:docMk/>
            <pc:sldMk cId="1574794142" sldId="455"/>
            <ac:spMk id="10" creationId="{96FA35D8-A7FE-4F23-B8A3-33F73E4AF541}"/>
          </ac:spMkLst>
        </pc:spChg>
        <pc:spChg chg="add mod">
          <ac:chgData name="Siniša ᵀᴴᴱ ᴼᴿᴵᴳᴵᴻᴬᴸ Wolfenstein" userId="215f646470bc261a" providerId="LiveId" clId="{7ED68D3A-B841-49DE-BB26-C49DAC574C79}" dt="2021-03-26T07:08:22.672" v="8709" actId="20577"/>
          <ac:spMkLst>
            <pc:docMk/>
            <pc:sldMk cId="1574794142" sldId="455"/>
            <ac:spMk id="11" creationId="{67AA1DC0-4055-4344-8834-E69CE2813CAD}"/>
          </ac:spMkLst>
        </pc:spChg>
        <pc:spChg chg="mod">
          <ac:chgData name="Siniša ᵀᴴᴱ ᴼᴿᴵᴳᴵᴻᴬᴸ Wolfenstein" userId="215f646470bc261a" providerId="LiveId" clId="{7ED68D3A-B841-49DE-BB26-C49DAC574C79}" dt="2021-03-26T06:46:18.742" v="8608" actId="1076"/>
          <ac:spMkLst>
            <pc:docMk/>
            <pc:sldMk cId="1574794142" sldId="45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6:46:23.944" v="8610" actId="14100"/>
          <ac:picMkLst>
            <pc:docMk/>
            <pc:sldMk cId="1574794142" sldId="45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6:42:50.993" v="8534" actId="14826"/>
          <ac:picMkLst>
            <pc:docMk/>
            <pc:sldMk cId="1574794142" sldId="455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7ED68D3A-B841-49DE-BB26-C49DAC574C79}" dt="2021-03-26T07:12:04.537" v="8990" actId="14100"/>
        <pc:sldMkLst>
          <pc:docMk/>
          <pc:sldMk cId="1229358891" sldId="456"/>
        </pc:sldMkLst>
        <pc:spChg chg="mod">
          <ac:chgData name="Siniša ᵀᴴᴱ ᴼᴿᴵᴳᴵᴻᴬᴸ Wolfenstein" userId="215f646470bc261a" providerId="LiveId" clId="{7ED68D3A-B841-49DE-BB26-C49DAC574C79}" dt="2021-03-26T07:10:40.192" v="8847" actId="1036"/>
          <ac:spMkLst>
            <pc:docMk/>
            <pc:sldMk cId="1229358891" sldId="456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ED68D3A-B841-49DE-BB26-C49DAC574C79}" dt="2021-03-26T07:09:01.500" v="8713" actId="478"/>
          <ac:spMkLst>
            <pc:docMk/>
            <pc:sldMk cId="1229358891" sldId="456"/>
            <ac:spMk id="7" creationId="{9E2A1A97-1265-4732-81A1-5D0985DF1DF7}"/>
          </ac:spMkLst>
        </pc:spChg>
        <pc:spChg chg="del">
          <ac:chgData name="Siniša ᵀᴴᴱ ᴼᴿᴵᴳᴵᴻᴬᴸ Wolfenstein" userId="215f646470bc261a" providerId="LiveId" clId="{7ED68D3A-B841-49DE-BB26-C49DAC574C79}" dt="2021-03-26T07:09:01.500" v="8713" actId="478"/>
          <ac:spMkLst>
            <pc:docMk/>
            <pc:sldMk cId="1229358891" sldId="456"/>
            <ac:spMk id="8" creationId="{8AC021A4-9342-49E7-A5D5-A2DC40C0EA8A}"/>
          </ac:spMkLst>
        </pc:spChg>
        <pc:spChg chg="del">
          <ac:chgData name="Siniša ᵀᴴᴱ ᴼᴿᴵᴳᴵᴻᴬᴸ Wolfenstein" userId="215f646470bc261a" providerId="LiveId" clId="{7ED68D3A-B841-49DE-BB26-C49DAC574C79}" dt="2021-03-26T07:09:01.500" v="8713" actId="478"/>
          <ac:spMkLst>
            <pc:docMk/>
            <pc:sldMk cId="1229358891" sldId="456"/>
            <ac:spMk id="9" creationId="{73BCD02C-D96B-49C0-83BD-F59426A5846C}"/>
          </ac:spMkLst>
        </pc:spChg>
        <pc:spChg chg="del">
          <ac:chgData name="Siniša ᵀᴴᴱ ᴼᴿᴵᴳᴵᴻᴬᴸ Wolfenstein" userId="215f646470bc261a" providerId="LiveId" clId="{7ED68D3A-B841-49DE-BB26-C49DAC574C79}" dt="2021-03-26T07:09:04.214" v="8714" actId="478"/>
          <ac:spMkLst>
            <pc:docMk/>
            <pc:sldMk cId="1229358891" sldId="456"/>
            <ac:spMk id="10" creationId="{CA2BAB81-9734-4A93-B553-33DF7B8A1B7F}"/>
          </ac:spMkLst>
        </pc:spChg>
        <pc:spChg chg="del">
          <ac:chgData name="Siniša ᵀᴴᴱ ᴼᴿᴵᴳᴵᴻᴬᴸ Wolfenstein" userId="215f646470bc261a" providerId="LiveId" clId="{7ED68D3A-B841-49DE-BB26-C49DAC574C79}" dt="2021-03-26T07:09:01.500" v="8713" actId="478"/>
          <ac:spMkLst>
            <pc:docMk/>
            <pc:sldMk cId="1229358891" sldId="456"/>
            <ac:spMk id="11" creationId="{2BFE6E2C-21B3-4923-A280-6FAF4C92DFEB}"/>
          </ac:spMkLst>
        </pc:spChg>
        <pc:spChg chg="mod">
          <ac:chgData name="Siniša ᵀᴴᴱ ᴼᴿᴵᴳᴵᴻᴬᴸ Wolfenstein" userId="215f646470bc261a" providerId="LiveId" clId="{7ED68D3A-B841-49DE-BB26-C49DAC574C79}" dt="2021-03-26T07:12:04.537" v="8990" actId="14100"/>
          <ac:spMkLst>
            <pc:docMk/>
            <pc:sldMk cId="1229358891" sldId="456"/>
            <ac:spMk id="12" creationId="{7092446B-263D-4315-9B17-31C570CFCE45}"/>
          </ac:spMkLst>
        </pc:spChg>
        <pc:picChg chg="mod">
          <ac:chgData name="Siniša ᵀᴴᴱ ᴼᴿᴵᴳᴵᴻᴬᴸ Wolfenstein" userId="215f646470bc261a" providerId="LiveId" clId="{7ED68D3A-B841-49DE-BB26-C49DAC574C79}" dt="2021-03-26T07:08:55.797" v="8712" actId="14826"/>
          <ac:picMkLst>
            <pc:docMk/>
            <pc:sldMk cId="1229358891" sldId="456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26T07:09:32.679" v="8718" actId="1076"/>
          <ac:picMkLst>
            <pc:docMk/>
            <pc:sldMk cId="1229358891" sldId="456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26T07:16:28.329" v="9149" actId="14100"/>
        <pc:sldMkLst>
          <pc:docMk/>
          <pc:sldMk cId="3915352492" sldId="457"/>
        </pc:sldMkLst>
        <pc:spChg chg="mod">
          <ac:chgData name="Siniša ᵀᴴᴱ ᴼᴿᴵᴳᴵᴻᴬᴸ Wolfenstein" userId="215f646470bc261a" providerId="LiveId" clId="{7ED68D3A-B841-49DE-BB26-C49DAC574C79}" dt="2021-03-26T07:15:22.679" v="9116" actId="1035"/>
          <ac:spMkLst>
            <pc:docMk/>
            <pc:sldMk cId="3915352492" sldId="457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26T07:16:28.329" v="9149" actId="14100"/>
          <ac:spMkLst>
            <pc:docMk/>
            <pc:sldMk cId="3915352492" sldId="457"/>
            <ac:spMk id="7" creationId="{F43E69E5-3D55-4A9A-B3BF-99C6E6680B42}"/>
          </ac:spMkLst>
        </pc:spChg>
        <pc:spChg chg="del">
          <ac:chgData name="Siniša ᵀᴴᴱ ᴼᴿᴵᴳᴵᴻᴬᴸ Wolfenstein" userId="215f646470bc261a" providerId="LiveId" clId="{7ED68D3A-B841-49DE-BB26-C49DAC574C79}" dt="2021-03-26T07:13:33.797" v="8993" actId="478"/>
          <ac:spMkLst>
            <pc:docMk/>
            <pc:sldMk cId="3915352492" sldId="457"/>
            <ac:spMk id="12" creationId="{7092446B-263D-4315-9B17-31C570CFCE45}"/>
          </ac:spMkLst>
        </pc:spChg>
        <pc:picChg chg="mod">
          <ac:chgData name="Siniša ᵀᴴᴱ ᴼᴿᴵᴳᴵᴻᴬᴸ Wolfenstein" userId="215f646470bc261a" providerId="LiveId" clId="{7ED68D3A-B841-49DE-BB26-C49DAC574C79}" dt="2021-03-26T07:15:30.089" v="9118" actId="14100"/>
          <ac:picMkLst>
            <pc:docMk/>
            <pc:sldMk cId="3915352492" sldId="457"/>
            <ac:picMk id="3" creationId="{DCB64642-CE4F-4D9C-A92A-9A8EF9D7D4F4}"/>
          </ac:picMkLst>
        </pc:picChg>
      </pc:sldChg>
      <pc:sldChg chg="delSp modSp add delAnim">
        <pc:chgData name="Siniša ᵀᴴᴱ ᴼᴿᴵᴳᴵᴻᴬᴸ Wolfenstein" userId="215f646470bc261a" providerId="LiveId" clId="{7ED68D3A-B841-49DE-BB26-C49DAC574C79}" dt="2021-03-26T07:21:10.857" v="9246" actId="1036"/>
        <pc:sldMkLst>
          <pc:docMk/>
          <pc:sldMk cId="1775186537" sldId="458"/>
        </pc:sldMkLst>
        <pc:spChg chg="mod">
          <ac:chgData name="Siniša ᵀᴴᴱ ᴼᴿᴵᴳᴵᴻᴬᴸ Wolfenstein" userId="215f646470bc261a" providerId="LiveId" clId="{7ED68D3A-B841-49DE-BB26-C49DAC574C79}" dt="2021-03-26T07:20:19.581" v="9165" actId="14100"/>
          <ac:spMkLst>
            <pc:docMk/>
            <pc:sldMk cId="1775186537" sldId="458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ED68D3A-B841-49DE-BB26-C49DAC574C79}" dt="2021-03-26T07:21:06.692" v="9239" actId="14100"/>
          <ac:spMkLst>
            <pc:docMk/>
            <pc:sldMk cId="1775186537" sldId="458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ED68D3A-B841-49DE-BB26-C49DAC574C79}" dt="2021-03-26T07:18:47.742" v="9153" actId="478"/>
          <ac:spMkLst>
            <pc:docMk/>
            <pc:sldMk cId="1775186537" sldId="458"/>
            <ac:spMk id="19" creationId="{8FF0296F-96D0-4EF3-8BD9-8633A8D4D6D8}"/>
          </ac:spMkLst>
        </pc:spChg>
        <pc:spChg chg="del">
          <ac:chgData name="Siniša ᵀᴴᴱ ᴼᴿᴵᴳᴵᴻᴬᴸ Wolfenstein" userId="215f646470bc261a" providerId="LiveId" clId="{7ED68D3A-B841-49DE-BB26-C49DAC574C79}" dt="2021-03-26T07:18:47.742" v="9153" actId="478"/>
          <ac:spMkLst>
            <pc:docMk/>
            <pc:sldMk cId="1775186537" sldId="458"/>
            <ac:spMk id="20" creationId="{4BF84DAC-86CE-411D-9E3A-A08FAB08FC57}"/>
          </ac:spMkLst>
        </pc:spChg>
        <pc:spChg chg="del">
          <ac:chgData name="Siniša ᵀᴴᴱ ᴼᴿᴵᴳᴵᴻᴬᴸ Wolfenstein" userId="215f646470bc261a" providerId="LiveId" clId="{7ED68D3A-B841-49DE-BB26-C49DAC574C79}" dt="2021-03-26T07:18:47.742" v="9153" actId="478"/>
          <ac:spMkLst>
            <pc:docMk/>
            <pc:sldMk cId="1775186537" sldId="458"/>
            <ac:spMk id="21" creationId="{6D567D7A-A639-412A-BB7F-6BD86E64191D}"/>
          </ac:spMkLst>
        </pc:spChg>
        <pc:spChg chg="del">
          <ac:chgData name="Siniša ᵀᴴᴱ ᴼᴿᴵᴳᴵᴻᴬᴸ Wolfenstein" userId="215f646470bc261a" providerId="LiveId" clId="{7ED68D3A-B841-49DE-BB26-C49DAC574C79}" dt="2021-03-26T07:18:47.742" v="9153" actId="478"/>
          <ac:spMkLst>
            <pc:docMk/>
            <pc:sldMk cId="1775186537" sldId="458"/>
            <ac:spMk id="22" creationId="{FB4141C3-9612-489B-9C9A-B89C8C23DA4B}"/>
          </ac:spMkLst>
        </pc:spChg>
        <pc:spChg chg="del">
          <ac:chgData name="Siniša ᵀᴴᴱ ᴼᴿᴵᴳᴵᴻᴬᴸ Wolfenstein" userId="215f646470bc261a" providerId="LiveId" clId="{7ED68D3A-B841-49DE-BB26-C49DAC574C79}" dt="2021-03-26T07:18:47.742" v="9153" actId="478"/>
          <ac:spMkLst>
            <pc:docMk/>
            <pc:sldMk cId="1775186537" sldId="458"/>
            <ac:spMk id="23" creationId="{ACE4A1C6-4C7F-4D62-A07E-5FC3ECF0D948}"/>
          </ac:spMkLst>
        </pc:spChg>
        <pc:picChg chg="mod">
          <ac:chgData name="Siniša ᵀᴴᴱ ᴼᴿᴵᴳᴵᴻᴬᴸ Wolfenstein" userId="215f646470bc261a" providerId="LiveId" clId="{7ED68D3A-B841-49DE-BB26-C49DAC574C79}" dt="2021-03-26T07:19:25.826" v="9160" actId="14100"/>
          <ac:picMkLst>
            <pc:docMk/>
            <pc:sldMk cId="1775186537" sldId="45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26T07:21:10.857" v="9246" actId="1036"/>
          <ac:picMkLst>
            <pc:docMk/>
            <pc:sldMk cId="1775186537" sldId="458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26T08:07:27.435" v="10804" actId="1036"/>
        <pc:sldMkLst>
          <pc:docMk/>
          <pc:sldMk cId="818442675" sldId="459"/>
        </pc:sldMkLst>
        <pc:spChg chg="mod">
          <ac:chgData name="Siniša ᵀᴴᴱ ᴼᴿᴵᴳᴵᴻᴬᴸ Wolfenstein" userId="215f646470bc261a" providerId="LiveId" clId="{7ED68D3A-B841-49DE-BB26-C49DAC574C79}" dt="2021-03-26T07:24:25.208" v="9507" actId="20577"/>
          <ac:spMkLst>
            <pc:docMk/>
            <pc:sldMk cId="818442675" sldId="459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ED68D3A-B841-49DE-BB26-C49DAC574C79}" dt="2021-03-26T07:23:54.409" v="9505" actId="20577"/>
          <ac:spMkLst>
            <pc:docMk/>
            <pc:sldMk cId="818442675" sldId="459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7ED68D3A-B841-49DE-BB26-C49DAC574C79}" dt="2021-03-26T07:27:09.207" v="9635" actId="478"/>
          <ac:spMkLst>
            <pc:docMk/>
            <pc:sldMk cId="818442675" sldId="459"/>
            <ac:spMk id="7" creationId="{95FF42A7-21B0-4BC0-B510-FA69770609DC}"/>
          </ac:spMkLst>
        </pc:spChg>
        <pc:spChg chg="add mod">
          <ac:chgData name="Siniša ᵀᴴᴱ ᴼᴿᴵᴳᴵᴻᴬᴸ Wolfenstein" userId="215f646470bc261a" providerId="LiveId" clId="{7ED68D3A-B841-49DE-BB26-C49DAC574C79}" dt="2021-03-26T07:28:34.736" v="9669" actId="20577"/>
          <ac:spMkLst>
            <pc:docMk/>
            <pc:sldMk cId="818442675" sldId="459"/>
            <ac:spMk id="9" creationId="{74E91E47-573E-4397-8870-1000053F706F}"/>
          </ac:spMkLst>
        </pc:spChg>
        <pc:spChg chg="add mod">
          <ac:chgData name="Siniša ᵀᴴᴱ ᴼᴿᴵᴳᴵᴻᴬᴸ Wolfenstein" userId="215f646470bc261a" providerId="LiveId" clId="{7ED68D3A-B841-49DE-BB26-C49DAC574C79}" dt="2021-03-26T07:28:39.748" v="9681" actId="20577"/>
          <ac:spMkLst>
            <pc:docMk/>
            <pc:sldMk cId="818442675" sldId="459"/>
            <ac:spMk id="10" creationId="{1EC2650A-F3B5-4EBC-A356-383F4C60A545}"/>
          </ac:spMkLst>
        </pc:spChg>
        <pc:spChg chg="add mod">
          <ac:chgData name="Siniša ᵀᴴᴱ ᴼᴿᴵᴳᴵᴻᴬᴸ Wolfenstein" userId="215f646470bc261a" providerId="LiveId" clId="{7ED68D3A-B841-49DE-BB26-C49DAC574C79}" dt="2021-03-26T07:28:51.520" v="9682"/>
          <ac:spMkLst>
            <pc:docMk/>
            <pc:sldMk cId="818442675" sldId="459"/>
            <ac:spMk id="11" creationId="{6239D63E-93BE-4C6C-AA9A-CBFB61DEE192}"/>
          </ac:spMkLst>
        </pc:spChg>
        <pc:spChg chg="mod">
          <ac:chgData name="Siniša ᵀᴴᴱ ᴼᴿᴵᴳᴵᴻᴬᴸ Wolfenstein" userId="215f646470bc261a" providerId="LiveId" clId="{7ED68D3A-B841-49DE-BB26-C49DAC574C79}" dt="2021-03-26T07:25:52.613" v="9626" actId="20577"/>
          <ac:spMkLst>
            <pc:docMk/>
            <pc:sldMk cId="818442675" sldId="45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7:26:54.403" v="9632" actId="1035"/>
          <ac:picMkLst>
            <pc:docMk/>
            <pc:sldMk cId="818442675" sldId="459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8:07:27.435" v="10804" actId="1036"/>
          <ac:picMkLst>
            <pc:docMk/>
            <pc:sldMk cId="818442675" sldId="459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ED68D3A-B841-49DE-BB26-C49DAC574C79}" dt="2021-03-26T07:27:51.974" v="9637" actId="1076"/>
          <ac:picMkLst>
            <pc:docMk/>
            <pc:sldMk cId="818442675" sldId="459"/>
            <ac:picMk id="5" creationId="{82E2D84B-EBB3-412E-AC15-EF8E50EADA00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26T07:37:54.689" v="9822" actId="20577"/>
        <pc:sldMkLst>
          <pc:docMk/>
          <pc:sldMk cId="384941348" sldId="460"/>
        </pc:sldMkLst>
        <pc:spChg chg="mod">
          <ac:chgData name="Siniša ᵀᴴᴱ ᴼᴿᴵᴳᴵᴻᴬᴸ Wolfenstein" userId="215f646470bc261a" providerId="LiveId" clId="{7ED68D3A-B841-49DE-BB26-C49DAC574C79}" dt="2021-03-26T07:30:54.490" v="9777" actId="20577"/>
          <ac:spMkLst>
            <pc:docMk/>
            <pc:sldMk cId="384941348" sldId="46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26T07:37:41.073" v="9817" actId="20577"/>
          <ac:spMkLst>
            <pc:docMk/>
            <pc:sldMk cId="384941348" sldId="460"/>
            <ac:spMk id="7" creationId="{9C9DEC7B-FD36-4019-B7C8-22081E337B57}"/>
          </ac:spMkLst>
        </pc:spChg>
        <pc:spChg chg="add mod">
          <ac:chgData name="Siniša ᵀᴴᴱ ᴼᴿᴵᴳᴵᴻᴬᴸ Wolfenstein" userId="215f646470bc261a" providerId="LiveId" clId="{7ED68D3A-B841-49DE-BB26-C49DAC574C79}" dt="2021-03-26T07:37:47.313" v="9820" actId="20577"/>
          <ac:spMkLst>
            <pc:docMk/>
            <pc:sldMk cId="384941348" sldId="460"/>
            <ac:spMk id="8" creationId="{B225A8C1-A7DB-400C-A2A5-3FCE018B5FEE}"/>
          </ac:spMkLst>
        </pc:spChg>
        <pc:spChg chg="add mod">
          <ac:chgData name="Siniša ᵀᴴᴱ ᴼᴿᴵᴳᴵᴻᴬᴸ Wolfenstein" userId="215f646470bc261a" providerId="LiveId" clId="{7ED68D3A-B841-49DE-BB26-C49DAC574C79}" dt="2021-03-26T07:37:52.833" v="9821" actId="20577"/>
          <ac:spMkLst>
            <pc:docMk/>
            <pc:sldMk cId="384941348" sldId="460"/>
            <ac:spMk id="9" creationId="{13193D94-01C0-4434-B168-C2E7AE621ED4}"/>
          </ac:spMkLst>
        </pc:spChg>
        <pc:spChg chg="add mod">
          <ac:chgData name="Siniša ᵀᴴᴱ ᴼᴿᴵᴳᴵᴻᴬᴸ Wolfenstein" userId="215f646470bc261a" providerId="LiveId" clId="{7ED68D3A-B841-49DE-BB26-C49DAC574C79}" dt="2021-03-26T07:37:54.689" v="9822" actId="20577"/>
          <ac:spMkLst>
            <pc:docMk/>
            <pc:sldMk cId="384941348" sldId="460"/>
            <ac:spMk id="10" creationId="{2A679B2B-3B6D-4F56-A9BD-DC465FC23D77}"/>
          </ac:spMkLst>
        </pc:spChg>
        <pc:spChg chg="del">
          <ac:chgData name="Siniša ᵀᴴᴱ ᴼᴿᴵᴳᴵᴻᴬᴸ Wolfenstein" userId="215f646470bc261a" providerId="LiveId" clId="{7ED68D3A-B841-49DE-BB26-C49DAC574C79}" dt="2021-03-26T07:29:23.671" v="9684" actId="478"/>
          <ac:spMkLst>
            <pc:docMk/>
            <pc:sldMk cId="384941348" sldId="460"/>
            <ac:spMk id="12" creationId="{7092446B-263D-4315-9B17-31C570CFCE45}"/>
          </ac:spMkLst>
        </pc:spChg>
        <pc:picChg chg="mod">
          <ac:chgData name="Siniša ᵀᴴᴱ ᴼᴿᴵᴳᴵᴻᴬᴸ Wolfenstein" userId="215f646470bc261a" providerId="LiveId" clId="{7ED68D3A-B841-49DE-BB26-C49DAC574C79}" dt="2021-03-26T07:31:25.338" v="9793" actId="1035"/>
          <ac:picMkLst>
            <pc:docMk/>
            <pc:sldMk cId="384941348" sldId="46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ED68D3A-B841-49DE-BB26-C49DAC574C79}" dt="2021-03-26T07:37:44.414" v="9819" actId="1076"/>
          <ac:picMkLst>
            <pc:docMk/>
            <pc:sldMk cId="384941348" sldId="460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7ED68D3A-B841-49DE-BB26-C49DAC574C79}" dt="2021-03-26T07:31:11.083" v="9791" actId="1076"/>
          <ac:picMkLst>
            <pc:docMk/>
            <pc:sldMk cId="384941348" sldId="460"/>
            <ac:picMk id="4" creationId="{6BDDD29A-91EB-4261-83A5-E8BC036F125A}"/>
          </ac:picMkLst>
        </pc:picChg>
      </pc:sldChg>
      <pc:sldChg chg="delSp modSp add delAnim modAnim">
        <pc:chgData name="Siniša ᵀᴴᴱ ᴼᴿᴵᴳᴵᴻᴬᴸ Wolfenstein" userId="215f646470bc261a" providerId="LiveId" clId="{7ED68D3A-B841-49DE-BB26-C49DAC574C79}" dt="2021-03-26T07:46:35.166" v="10342"/>
        <pc:sldMkLst>
          <pc:docMk/>
          <pc:sldMk cId="542760256" sldId="461"/>
        </pc:sldMkLst>
        <pc:spChg chg="mod">
          <ac:chgData name="Siniša ᵀᴴᴱ ᴼᴿᴵᴳᴵᴻᴬᴸ Wolfenstein" userId="215f646470bc261a" providerId="LiveId" clId="{7ED68D3A-B841-49DE-BB26-C49DAC574C79}" dt="2021-03-26T07:41:51.747" v="10120" actId="14100"/>
          <ac:spMkLst>
            <pc:docMk/>
            <pc:sldMk cId="542760256" sldId="461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ED68D3A-B841-49DE-BB26-C49DAC574C79}" dt="2021-03-26T07:38:36.958" v="9827" actId="478"/>
          <ac:spMkLst>
            <pc:docMk/>
            <pc:sldMk cId="542760256" sldId="461"/>
            <ac:spMk id="7" creationId="{9C9DEC7B-FD36-4019-B7C8-22081E337B57}"/>
          </ac:spMkLst>
        </pc:spChg>
        <pc:spChg chg="del">
          <ac:chgData name="Siniša ᵀᴴᴱ ᴼᴿᴵᴳᴵᴻᴬᴸ Wolfenstein" userId="215f646470bc261a" providerId="LiveId" clId="{7ED68D3A-B841-49DE-BB26-C49DAC574C79}" dt="2021-03-26T07:38:36.958" v="9827" actId="478"/>
          <ac:spMkLst>
            <pc:docMk/>
            <pc:sldMk cId="542760256" sldId="461"/>
            <ac:spMk id="8" creationId="{B225A8C1-A7DB-400C-A2A5-3FCE018B5FEE}"/>
          </ac:spMkLst>
        </pc:spChg>
        <pc:spChg chg="del">
          <ac:chgData name="Siniša ᵀᴴᴱ ᴼᴿᴵᴳᴵᴻᴬᴸ Wolfenstein" userId="215f646470bc261a" providerId="LiveId" clId="{7ED68D3A-B841-49DE-BB26-C49DAC574C79}" dt="2021-03-26T07:38:36.958" v="9827" actId="478"/>
          <ac:spMkLst>
            <pc:docMk/>
            <pc:sldMk cId="542760256" sldId="461"/>
            <ac:spMk id="9" creationId="{13193D94-01C0-4434-B168-C2E7AE621ED4}"/>
          </ac:spMkLst>
        </pc:spChg>
        <pc:spChg chg="del">
          <ac:chgData name="Siniša ᵀᴴᴱ ᴼᴿᴵᴳᴵᴻᴬᴸ Wolfenstein" userId="215f646470bc261a" providerId="LiveId" clId="{7ED68D3A-B841-49DE-BB26-C49DAC574C79}" dt="2021-03-26T07:38:36.958" v="9827" actId="478"/>
          <ac:spMkLst>
            <pc:docMk/>
            <pc:sldMk cId="542760256" sldId="461"/>
            <ac:spMk id="10" creationId="{2A679B2B-3B6D-4F56-A9BD-DC465FC23D77}"/>
          </ac:spMkLst>
        </pc:spChg>
        <pc:picChg chg="del">
          <ac:chgData name="Siniša ᵀᴴᴱ ᴼᴿᴵᴳᴵᴻᴬᴸ Wolfenstein" userId="215f646470bc261a" providerId="LiveId" clId="{7ED68D3A-B841-49DE-BB26-C49DAC574C79}" dt="2021-03-26T07:38:33.016" v="9825" actId="478"/>
          <ac:picMkLst>
            <pc:docMk/>
            <pc:sldMk cId="542760256" sldId="461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7ED68D3A-B841-49DE-BB26-C49DAC574C79}" dt="2021-03-26T07:38:34.807" v="9826" actId="478"/>
          <ac:picMkLst>
            <pc:docMk/>
            <pc:sldMk cId="542760256" sldId="461"/>
            <ac:picMk id="4" creationId="{6BDDD29A-91EB-4261-83A5-E8BC036F125A}"/>
          </ac:picMkLst>
        </pc:picChg>
      </pc:sldChg>
      <pc:sldChg chg="addSp modSp add modAnim">
        <pc:chgData name="Siniša ᵀᴴᴱ ᴼᴿᴵᴳᴵᴻᴬᴸ Wolfenstein" userId="215f646470bc261a" providerId="LiveId" clId="{7ED68D3A-B841-49DE-BB26-C49DAC574C79}" dt="2021-03-26T07:45:10.129" v="10337" actId="20577"/>
        <pc:sldMkLst>
          <pc:docMk/>
          <pc:sldMk cId="3968424700" sldId="462"/>
        </pc:sldMkLst>
        <pc:spChg chg="mod">
          <ac:chgData name="Siniša ᵀᴴᴱ ᴼᴿᴵᴳᴵᴻᴬᴸ Wolfenstein" userId="215f646470bc261a" providerId="LiveId" clId="{7ED68D3A-B841-49DE-BB26-C49DAC574C79}" dt="2021-03-26T07:43:25.337" v="10229" actId="1076"/>
          <ac:spMkLst>
            <pc:docMk/>
            <pc:sldMk cId="3968424700" sldId="462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ED68D3A-B841-49DE-BB26-C49DAC574C79}" dt="2021-03-26T07:44:32.400" v="10272" actId="20577"/>
          <ac:spMkLst>
            <pc:docMk/>
            <pc:sldMk cId="3968424700" sldId="462"/>
            <ac:spMk id="7" creationId="{FB8C55B3-A424-48D4-8760-80AFC14DA037}"/>
          </ac:spMkLst>
        </pc:spChg>
        <pc:spChg chg="add mod">
          <ac:chgData name="Siniša ᵀᴴᴱ ᴼᴿᴵᴳᴵᴻᴬᴸ Wolfenstein" userId="215f646470bc261a" providerId="LiveId" clId="{7ED68D3A-B841-49DE-BB26-C49DAC574C79}" dt="2021-03-26T07:44:41.786" v="10288" actId="20577"/>
          <ac:spMkLst>
            <pc:docMk/>
            <pc:sldMk cId="3968424700" sldId="462"/>
            <ac:spMk id="8" creationId="{92143904-FE37-4F26-8B7C-53C4C74FD3E5}"/>
          </ac:spMkLst>
        </pc:spChg>
        <pc:spChg chg="add mod">
          <ac:chgData name="Siniša ᵀᴴᴱ ᴼᴿᴵᴳᴵᴻᴬᴸ Wolfenstein" userId="215f646470bc261a" providerId="LiveId" clId="{7ED68D3A-B841-49DE-BB26-C49DAC574C79}" dt="2021-03-26T07:44:51.736" v="10305" actId="20577"/>
          <ac:spMkLst>
            <pc:docMk/>
            <pc:sldMk cId="3968424700" sldId="462"/>
            <ac:spMk id="9" creationId="{149290B4-0EF1-49C5-A619-71F8114EB9DF}"/>
          </ac:spMkLst>
        </pc:spChg>
        <pc:spChg chg="add mod">
          <ac:chgData name="Siniša ᵀᴴᴱ ᴼᴿᴵᴳᴵᴻᴬᴸ Wolfenstein" userId="215f646470bc261a" providerId="LiveId" clId="{7ED68D3A-B841-49DE-BB26-C49DAC574C79}" dt="2021-03-26T07:45:10.129" v="10337" actId="20577"/>
          <ac:spMkLst>
            <pc:docMk/>
            <pc:sldMk cId="3968424700" sldId="462"/>
            <ac:spMk id="10" creationId="{838E08DF-D894-488E-951A-F7BA486FD0C2}"/>
          </ac:spMkLst>
        </pc:spChg>
        <pc:spChg chg="add mod">
          <ac:chgData name="Siniša ᵀᴴᴱ ᴼᴿᴵᴳᴵᴻᴬᴸ Wolfenstein" userId="215f646470bc261a" providerId="LiveId" clId="{7ED68D3A-B841-49DE-BB26-C49DAC574C79}" dt="2021-03-26T07:44:59.560" v="10321" actId="20577"/>
          <ac:spMkLst>
            <pc:docMk/>
            <pc:sldMk cId="3968424700" sldId="462"/>
            <ac:spMk id="11" creationId="{D3E365C5-592E-4A55-B743-6ED23FC16708}"/>
          </ac:spMkLst>
        </pc:spChg>
        <pc:picChg chg="mod">
          <ac:chgData name="Siniša ᵀᴴᴱ ᴼᴿᴵᴳᴵᴻᴬᴸ Wolfenstein" userId="215f646470bc261a" providerId="LiveId" clId="{7ED68D3A-B841-49DE-BB26-C49DAC574C79}" dt="2021-03-26T07:43:26.925" v="10230" actId="1076"/>
          <ac:picMkLst>
            <pc:docMk/>
            <pc:sldMk cId="3968424700" sldId="462"/>
            <ac:picMk id="3" creationId="{DCB64642-CE4F-4D9C-A92A-9A8EF9D7D4F4}"/>
          </ac:picMkLst>
        </pc:picChg>
      </pc:sldChg>
      <pc:sldChg chg="delSp modSp add delAnim modAnim">
        <pc:chgData name="Siniša ᵀᴴᴱ ᴼᴿᴵᴳᴵᴻᴬᴸ Wolfenstein" userId="215f646470bc261a" providerId="LiveId" clId="{7ED68D3A-B841-49DE-BB26-C49DAC574C79}" dt="2021-03-26T08:08:37.457" v="10808"/>
        <pc:sldMkLst>
          <pc:docMk/>
          <pc:sldMk cId="1540129912" sldId="463"/>
        </pc:sldMkLst>
        <pc:spChg chg="del">
          <ac:chgData name="Siniša ᵀᴴᴱ ᴼᴿᴵᴳᴵᴻᴬᴸ Wolfenstein" userId="215f646470bc261a" providerId="LiveId" clId="{7ED68D3A-B841-49DE-BB26-C49DAC574C79}" dt="2021-03-26T08:08:29.786" v="10806" actId="478"/>
          <ac:spMkLst>
            <pc:docMk/>
            <pc:sldMk cId="1540129912" sldId="463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7ED68D3A-B841-49DE-BB26-C49DAC574C79}" dt="2021-03-26T07:46:05.025" v="10339" actId="478"/>
          <ac:spMkLst>
            <pc:docMk/>
            <pc:sldMk cId="1540129912" sldId="463"/>
            <ac:spMk id="9" creationId="{74E91E47-573E-4397-8870-1000053F706F}"/>
          </ac:spMkLst>
        </pc:spChg>
        <pc:spChg chg="del">
          <ac:chgData name="Siniša ᵀᴴᴱ ᴼᴿᴵᴳᴵᴻᴬᴸ Wolfenstein" userId="215f646470bc261a" providerId="LiveId" clId="{7ED68D3A-B841-49DE-BB26-C49DAC574C79}" dt="2021-03-26T07:46:05.025" v="10339" actId="478"/>
          <ac:spMkLst>
            <pc:docMk/>
            <pc:sldMk cId="1540129912" sldId="463"/>
            <ac:spMk id="10" creationId="{1EC2650A-F3B5-4EBC-A356-383F4C60A545}"/>
          </ac:spMkLst>
        </pc:spChg>
        <pc:spChg chg="del">
          <ac:chgData name="Siniša ᵀᴴᴱ ᴼᴿᴵᴳᴵᴻᴬᴸ Wolfenstein" userId="215f646470bc261a" providerId="LiveId" clId="{7ED68D3A-B841-49DE-BB26-C49DAC574C79}" dt="2021-03-26T07:46:05.025" v="10339" actId="478"/>
          <ac:spMkLst>
            <pc:docMk/>
            <pc:sldMk cId="1540129912" sldId="463"/>
            <ac:spMk id="11" creationId="{6239D63E-93BE-4C6C-AA9A-CBFB61DEE192}"/>
          </ac:spMkLst>
        </pc:spChg>
        <pc:spChg chg="mod">
          <ac:chgData name="Siniša ᵀᴴᴱ ᴼᴿᴵᴳᴵᴻᴬᴸ Wolfenstein" userId="215f646470bc261a" providerId="LiveId" clId="{7ED68D3A-B841-49DE-BB26-C49DAC574C79}" dt="2021-03-26T07:47:35.363" v="10421" actId="20577"/>
          <ac:spMkLst>
            <pc:docMk/>
            <pc:sldMk cId="1540129912" sldId="46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7:47:41.097" v="10449" actId="1035"/>
          <ac:picMkLst>
            <pc:docMk/>
            <pc:sldMk cId="1540129912" sldId="46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8:08:32.686" v="10807" actId="1076"/>
          <ac:picMkLst>
            <pc:docMk/>
            <pc:sldMk cId="1540129912" sldId="463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7ED68D3A-B841-49DE-BB26-C49DAC574C79}" dt="2021-03-26T07:46:27.266" v="10341" actId="478"/>
          <ac:picMkLst>
            <pc:docMk/>
            <pc:sldMk cId="1540129912" sldId="463"/>
            <ac:picMk id="5" creationId="{82E2D84B-EBB3-412E-AC15-EF8E50EADA00}"/>
          </ac:picMkLst>
        </pc:picChg>
      </pc:sldChg>
      <pc:sldChg chg="addSp delSp modSp add modAnim">
        <pc:chgData name="Siniša ᵀᴴᴱ ᴼᴿᴵᴳᴵᴻᴬᴸ Wolfenstein" userId="215f646470bc261a" providerId="LiveId" clId="{7ED68D3A-B841-49DE-BB26-C49DAC574C79}" dt="2021-03-26T07:50:36.522" v="10626" actId="20577"/>
        <pc:sldMkLst>
          <pc:docMk/>
          <pc:sldMk cId="632926708" sldId="464"/>
        </pc:sldMkLst>
        <pc:spChg chg="mod">
          <ac:chgData name="Siniša ᵀᴴᴱ ᴼᴿᴵᴳᴵᴻᴬᴸ Wolfenstein" userId="215f646470bc261a" providerId="LiveId" clId="{7ED68D3A-B841-49DE-BB26-C49DAC574C79}" dt="2021-03-26T07:48:51.274" v="10544" actId="20577"/>
          <ac:spMkLst>
            <pc:docMk/>
            <pc:sldMk cId="632926708" sldId="464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7ED68D3A-B841-49DE-BB26-C49DAC574C79}" dt="2021-03-26T07:49:22.666" v="10560" actId="20577"/>
          <ac:spMkLst>
            <pc:docMk/>
            <pc:sldMk cId="632926708" sldId="464"/>
            <ac:spMk id="7" creationId="{FB8C55B3-A424-48D4-8760-80AFC14DA037}"/>
          </ac:spMkLst>
        </pc:spChg>
        <pc:spChg chg="mod">
          <ac:chgData name="Siniša ᵀᴴᴱ ᴼᴿᴵᴳᴵᴻᴬᴸ Wolfenstein" userId="215f646470bc261a" providerId="LiveId" clId="{7ED68D3A-B841-49DE-BB26-C49DAC574C79}" dt="2021-03-26T07:49:33.362" v="10573" actId="20577"/>
          <ac:spMkLst>
            <pc:docMk/>
            <pc:sldMk cId="632926708" sldId="464"/>
            <ac:spMk id="8" creationId="{92143904-FE37-4F26-8B7C-53C4C74FD3E5}"/>
          </ac:spMkLst>
        </pc:spChg>
        <pc:spChg chg="mod">
          <ac:chgData name="Siniša ᵀᴴᴱ ᴼᴿᴵᴳᴵᴻᴬᴸ Wolfenstein" userId="215f646470bc261a" providerId="LiveId" clId="{7ED68D3A-B841-49DE-BB26-C49DAC574C79}" dt="2021-03-26T07:49:44.170" v="10587" actId="20577"/>
          <ac:spMkLst>
            <pc:docMk/>
            <pc:sldMk cId="632926708" sldId="464"/>
            <ac:spMk id="9" creationId="{149290B4-0EF1-49C5-A619-71F8114EB9DF}"/>
          </ac:spMkLst>
        </pc:spChg>
        <pc:spChg chg="mod">
          <ac:chgData name="Siniša ᵀᴴᴱ ᴼᴿᴵᴳᴵᴻᴬᴸ Wolfenstein" userId="215f646470bc261a" providerId="LiveId" clId="{7ED68D3A-B841-49DE-BB26-C49DAC574C79}" dt="2021-03-26T07:49:54.994" v="10597" actId="20577"/>
          <ac:spMkLst>
            <pc:docMk/>
            <pc:sldMk cId="632926708" sldId="464"/>
            <ac:spMk id="10" creationId="{838E08DF-D894-488E-951A-F7BA486FD0C2}"/>
          </ac:spMkLst>
        </pc:spChg>
        <pc:spChg chg="mod">
          <ac:chgData name="Siniša ᵀᴴᴱ ᴼᴿᴵᴳᴵᴻᴬᴸ Wolfenstein" userId="215f646470bc261a" providerId="LiveId" clId="{7ED68D3A-B841-49DE-BB26-C49DAC574C79}" dt="2021-03-26T07:50:08.522" v="10611" actId="20577"/>
          <ac:spMkLst>
            <pc:docMk/>
            <pc:sldMk cId="632926708" sldId="464"/>
            <ac:spMk id="11" creationId="{D3E365C5-592E-4A55-B743-6ED23FC16708}"/>
          </ac:spMkLst>
        </pc:spChg>
        <pc:spChg chg="add mod">
          <ac:chgData name="Siniša ᵀᴴᴱ ᴼᴿᴵᴳᴵᴻᴬᴸ Wolfenstein" userId="215f646470bc261a" providerId="LiveId" clId="{7ED68D3A-B841-49DE-BB26-C49DAC574C79}" dt="2021-03-26T07:50:32.442" v="10623" actId="20577"/>
          <ac:spMkLst>
            <pc:docMk/>
            <pc:sldMk cId="632926708" sldId="464"/>
            <ac:spMk id="12" creationId="{1DFFF18C-5CEC-45F6-B250-2CCC3A611787}"/>
          </ac:spMkLst>
        </pc:spChg>
        <pc:spChg chg="add mod">
          <ac:chgData name="Siniša ᵀᴴᴱ ᴼᴿᴵᴳᴵᴻᴬᴸ Wolfenstein" userId="215f646470bc261a" providerId="LiveId" clId="{7ED68D3A-B841-49DE-BB26-C49DAC574C79}" dt="2021-03-26T07:50:36.522" v="10626" actId="20577"/>
          <ac:spMkLst>
            <pc:docMk/>
            <pc:sldMk cId="632926708" sldId="464"/>
            <ac:spMk id="13" creationId="{2219B929-8E7B-4086-86E7-79C260BE0A68}"/>
          </ac:spMkLst>
        </pc:spChg>
        <pc:picChg chg="mod">
          <ac:chgData name="Siniša ᵀᴴᴱ ᴼᴿᴵᴳᴵᴻᴬᴸ Wolfenstein" userId="215f646470bc261a" providerId="LiveId" clId="{7ED68D3A-B841-49DE-BB26-C49DAC574C79}" dt="2021-03-26T07:49:14.501" v="10553" actId="1076"/>
          <ac:picMkLst>
            <pc:docMk/>
            <pc:sldMk cId="632926708" sldId="464"/>
            <ac:picMk id="3" creationId="{DCB64642-CE4F-4D9C-A92A-9A8EF9D7D4F4}"/>
          </ac:picMkLst>
        </pc:picChg>
        <pc:picChg chg="add del">
          <ac:chgData name="Siniša ᵀᴴᴱ ᴼᴿᴵᴳᴵᴻᴬᴸ Wolfenstein" userId="215f646470bc261a" providerId="LiveId" clId="{7ED68D3A-B841-49DE-BB26-C49DAC574C79}" dt="2021-03-26T07:49:58.842" v="10599"/>
          <ac:picMkLst>
            <pc:docMk/>
            <pc:sldMk cId="632926708" sldId="464"/>
            <ac:picMk id="4" creationId="{5526728B-8179-48D0-8BE2-6505E0834BAB}"/>
          </ac:picMkLst>
        </pc:picChg>
      </pc:sldChg>
      <pc:sldChg chg="addSp delSp modSp add delAnim modAnim">
        <pc:chgData name="Siniša ᵀᴴᴱ ᴼᴿᴵᴳᴵᴻᴬᴸ Wolfenstein" userId="215f646470bc261a" providerId="LiveId" clId="{7ED68D3A-B841-49DE-BB26-C49DAC574C79}" dt="2021-03-26T08:09:05.261" v="10812"/>
        <pc:sldMkLst>
          <pc:docMk/>
          <pc:sldMk cId="1207730686" sldId="465"/>
        </pc:sldMkLst>
        <pc:spChg chg="del">
          <ac:chgData name="Siniša ᵀᴴᴱ ᴼᴿᴵᴳᴵᴻᴬᴸ Wolfenstein" userId="215f646470bc261a" providerId="LiveId" clId="{7ED68D3A-B841-49DE-BB26-C49DAC574C79}" dt="2021-03-26T08:09:00.489" v="10810" actId="478"/>
          <ac:spMkLst>
            <pc:docMk/>
            <pc:sldMk cId="1207730686" sldId="465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7ED68D3A-B841-49DE-BB26-C49DAC574C79}" dt="2021-03-26T07:53:13.467" v="10797" actId="113"/>
          <ac:spMkLst>
            <pc:docMk/>
            <pc:sldMk cId="1207730686" sldId="46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ED68D3A-B841-49DE-BB26-C49DAC574C79}" dt="2021-03-26T07:53:38.432" v="10799" actId="14826"/>
          <ac:picMkLst>
            <pc:docMk/>
            <pc:sldMk cId="1207730686" sldId="46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ED68D3A-B841-49DE-BB26-C49DAC574C79}" dt="2021-03-26T08:09:02.531" v="10811" actId="1076"/>
          <ac:picMkLst>
            <pc:docMk/>
            <pc:sldMk cId="1207730686" sldId="465"/>
            <ac:picMk id="4" creationId="{1B2619D9-4F98-4A11-8FFE-57C7EB1F529A}"/>
          </ac:picMkLst>
        </pc:picChg>
        <pc:picChg chg="add del">
          <ac:chgData name="Siniša ᵀᴴᴱ ᴼᴿᴵᴳᴵᴻᴬᴸ Wolfenstein" userId="215f646470bc261a" providerId="LiveId" clId="{7ED68D3A-B841-49DE-BB26-C49DAC574C79}" dt="2021-03-26T07:51:37.509" v="10644"/>
          <ac:picMkLst>
            <pc:docMk/>
            <pc:sldMk cId="1207730686" sldId="465"/>
            <ac:picMk id="5" creationId="{C13F2983-9369-4E46-A86D-DE70BE1A3504}"/>
          </ac:picMkLst>
        </pc:picChg>
      </pc:sldChg>
    </pc:docChg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438DAF23-13E2-471A-84BD-EAAC4FE6F078}"/>
    <pc:docChg chg="undo custSel addSld delSld modSld sldOrd">
      <pc:chgData name="Siniša ᵀᴴᴱ ᴼᴿᴵᴳᴵᴻᴬᴸ Wolfenstein" userId="215f646470bc261a" providerId="LiveId" clId="{438DAF23-13E2-471A-84BD-EAAC4FE6F078}" dt="2021-03-27T07:07:51.108" v="2727"/>
      <pc:docMkLst>
        <pc:docMk/>
      </pc:docMkLst>
      <pc:sldChg chg="modSp">
        <pc:chgData name="Siniša ᵀᴴᴱ ᴼᴿᴵᴳᴵᴻᴬᴸ Wolfenstein" userId="215f646470bc261a" providerId="LiveId" clId="{438DAF23-13E2-471A-84BD-EAAC4FE6F078}" dt="2021-03-27T05:32:29.081" v="1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438DAF23-13E2-471A-84BD-EAAC4FE6F078}" dt="2021-03-27T05:32:29.081" v="1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 modAnim">
        <pc:chgData name="Siniša ᵀᴴᴱ ᴼᴿᴵᴳᴵᴻᴬᴸ Wolfenstein" userId="215f646470bc261a" providerId="LiveId" clId="{438DAF23-13E2-471A-84BD-EAAC4FE6F078}" dt="2021-03-27T06:14:40.694" v="1154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438DAF23-13E2-471A-84BD-EAAC4FE6F078}" dt="2021-03-27T05:36:58.597" v="190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438DAF23-13E2-471A-84BD-EAAC4FE6F078}" dt="2021-03-27T05:34:25.156" v="166" actId="14100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438DAF23-13E2-471A-84BD-EAAC4FE6F078}" dt="2021-03-27T05:40:43.715" v="515" actId="14100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438DAF23-13E2-471A-84BD-EAAC4FE6F078}" dt="2021-03-27T06:14:40.694" v="1154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438DAF23-13E2-471A-84BD-EAAC4FE6F078}" dt="2021-03-27T05:36:38.681" v="176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438DAF23-13E2-471A-84BD-EAAC4FE6F078}" dt="2021-03-27T07:05:39.585" v="2713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438DAF23-13E2-471A-84BD-EAAC4FE6F078}" dt="2021-03-27T07:05:39.585" v="2713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modSp del">
        <pc:chgData name="Siniša ᵀᴴᴱ ᴼᴿᴵᴳᴵᴻᴬᴸ Wolfenstein" userId="215f646470bc261a" providerId="LiveId" clId="{438DAF23-13E2-471A-84BD-EAAC4FE6F078}" dt="2021-03-27T06:45:20.659" v="2511" actId="2696"/>
        <pc:sldMkLst>
          <pc:docMk/>
          <pc:sldMk cId="2535056939" sldId="445"/>
        </pc:sldMkLst>
        <pc:picChg chg="mod">
          <ac:chgData name="Siniša ᵀᴴᴱ ᴼᴿᴵᴳᴵᴻᴬᴸ Wolfenstein" userId="215f646470bc261a" providerId="LiveId" clId="{438DAF23-13E2-471A-84BD-EAAC4FE6F078}" dt="2021-03-27T05:36:19.135" v="175" actId="14826"/>
          <ac:picMkLst>
            <pc:docMk/>
            <pc:sldMk cId="2535056939" sldId="445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438DAF23-13E2-471A-84BD-EAAC4FE6F078}" dt="2021-03-27T05:36:12.781" v="174" actId="1076"/>
          <ac:picMkLst>
            <pc:docMk/>
            <pc:sldMk cId="2535056939" sldId="445"/>
            <ac:picMk id="9" creationId="{F056B616-E21A-44FA-9004-706ED8B77E18}"/>
          </ac:picMkLst>
        </pc:picChg>
      </pc:sldChg>
      <pc:sldChg chg="addSp delSp modSp ord delAnim modAnim">
        <pc:chgData name="Siniša ᵀᴴᴱ ᴼᴿᴵᴳᴵᴻᴬᴸ Wolfenstein" userId="215f646470bc261a" providerId="LiveId" clId="{438DAF23-13E2-471A-84BD-EAAC4FE6F078}" dt="2021-03-27T06:14:47.788" v="1156" actId="1076"/>
        <pc:sldMkLst>
          <pc:docMk/>
          <pc:sldMk cId="1574794142" sldId="455"/>
        </pc:sldMkLst>
        <pc:spChg chg="del">
          <ac:chgData name="Siniša ᵀᴴᴱ ᴼᴿᴵᴳᴵᴻᴬᴸ Wolfenstein" userId="215f646470bc261a" providerId="LiveId" clId="{438DAF23-13E2-471A-84BD-EAAC4FE6F078}" dt="2021-03-27T06:01:32.290" v="840" actId="478"/>
          <ac:spMkLst>
            <pc:docMk/>
            <pc:sldMk cId="1574794142" sldId="455"/>
            <ac:spMk id="6" creationId="{CB9D06DD-09F0-444C-8D12-D115830C68AA}"/>
          </ac:spMkLst>
        </pc:spChg>
        <pc:spChg chg="del">
          <ac:chgData name="Siniša ᵀᴴᴱ ᴼᴿᴵᴳᴵᴻᴬᴸ Wolfenstein" userId="215f646470bc261a" providerId="LiveId" clId="{438DAF23-13E2-471A-84BD-EAAC4FE6F078}" dt="2021-03-27T06:01:33.984" v="841" actId="478"/>
          <ac:spMkLst>
            <pc:docMk/>
            <pc:sldMk cId="1574794142" sldId="455"/>
            <ac:spMk id="7" creationId="{D42CF0F1-6C89-4CBC-B261-FEE27742CFE3}"/>
          </ac:spMkLst>
        </pc:spChg>
        <pc:spChg chg="del">
          <ac:chgData name="Siniša ᵀᴴᴱ ᴼᴿᴵᴳᴵᴻᴬᴸ Wolfenstein" userId="215f646470bc261a" providerId="LiveId" clId="{438DAF23-13E2-471A-84BD-EAAC4FE6F078}" dt="2021-03-27T06:01:29.962" v="839" actId="478"/>
          <ac:spMkLst>
            <pc:docMk/>
            <pc:sldMk cId="1574794142" sldId="455"/>
            <ac:spMk id="8" creationId="{8E017BD9-3376-456C-B41C-DCBDF31554DA}"/>
          </ac:spMkLst>
        </pc:spChg>
        <pc:spChg chg="del">
          <ac:chgData name="Siniša ᵀᴴᴱ ᴼᴿᴵᴳᴵᴻᴬᴸ Wolfenstein" userId="215f646470bc261a" providerId="LiveId" clId="{438DAF23-13E2-471A-84BD-EAAC4FE6F078}" dt="2021-03-27T06:01:29.962" v="839" actId="478"/>
          <ac:spMkLst>
            <pc:docMk/>
            <pc:sldMk cId="1574794142" sldId="455"/>
            <ac:spMk id="9" creationId="{32619552-A3FD-4AD8-84EF-AE65B47D8F81}"/>
          </ac:spMkLst>
        </pc:spChg>
        <pc:spChg chg="del">
          <ac:chgData name="Siniša ᵀᴴᴱ ᴼᴿᴵᴳᴵᴻᴬᴸ Wolfenstein" userId="215f646470bc261a" providerId="LiveId" clId="{438DAF23-13E2-471A-84BD-EAAC4FE6F078}" dt="2021-03-27T06:01:38.119" v="842" actId="478"/>
          <ac:spMkLst>
            <pc:docMk/>
            <pc:sldMk cId="1574794142" sldId="455"/>
            <ac:spMk id="10" creationId="{96FA35D8-A7FE-4F23-B8A3-33F73E4AF541}"/>
          </ac:spMkLst>
        </pc:spChg>
        <pc:spChg chg="del">
          <ac:chgData name="Siniša ᵀᴴᴱ ᴼᴿᴵᴳᴵᴻᴬᴸ Wolfenstein" userId="215f646470bc261a" providerId="LiveId" clId="{438DAF23-13E2-471A-84BD-EAAC4FE6F078}" dt="2021-03-27T06:01:27.859" v="838" actId="478"/>
          <ac:spMkLst>
            <pc:docMk/>
            <pc:sldMk cId="1574794142" sldId="455"/>
            <ac:spMk id="11" creationId="{67AA1DC0-4055-4344-8834-E69CE2813CAD}"/>
          </ac:spMkLst>
        </pc:spChg>
        <pc:spChg chg="mod">
          <ac:chgData name="Siniša ᵀᴴᴱ ᴼᴿᴵᴳᴵᴻᴬᴸ Wolfenstein" userId="215f646470bc261a" providerId="LiveId" clId="{438DAF23-13E2-471A-84BD-EAAC4FE6F078}" dt="2021-03-27T06:03:30.319" v="911" actId="14100"/>
          <ac:spMkLst>
            <pc:docMk/>
            <pc:sldMk cId="1574794142" sldId="45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438DAF23-13E2-471A-84BD-EAAC4FE6F078}" dt="2021-03-27T06:14:47.788" v="1156" actId="1076"/>
          <ac:picMkLst>
            <pc:docMk/>
            <pc:sldMk cId="1574794142" sldId="45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438DAF23-13E2-471A-84BD-EAAC4FE6F078}" dt="2021-03-27T05:49:09.498" v="836" actId="14826"/>
          <ac:picMkLst>
            <pc:docMk/>
            <pc:sldMk cId="1574794142" sldId="455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2:44.278" v="892" actId="1076"/>
          <ac:picMkLst>
            <pc:docMk/>
            <pc:sldMk cId="1574794142" sldId="455"/>
            <ac:picMk id="12" creationId="{68079B45-C0DD-4758-B7DB-08D927455208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2:53.739" v="894" actId="1076"/>
          <ac:picMkLst>
            <pc:docMk/>
            <pc:sldMk cId="1574794142" sldId="455"/>
            <ac:picMk id="13" creationId="{238BC4FF-F530-4B09-8E63-10F151B9F21B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2:57.663" v="896" actId="1076"/>
          <ac:picMkLst>
            <pc:docMk/>
            <pc:sldMk cId="1574794142" sldId="455"/>
            <ac:picMk id="14" creationId="{67F41471-C8F7-48C1-84C9-BCE3BAB40385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3:06.815" v="906" actId="1038"/>
          <ac:picMkLst>
            <pc:docMk/>
            <pc:sldMk cId="1574794142" sldId="455"/>
            <ac:picMk id="16" creationId="{39EF7A64-1241-4844-A52A-758003774FB6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3:21.104" v="908" actId="1076"/>
          <ac:picMkLst>
            <pc:docMk/>
            <pc:sldMk cId="1574794142" sldId="455"/>
            <ac:picMk id="17" creationId="{5ACDAD5A-4EE0-4026-AE80-88C61F87677F}"/>
          </ac:picMkLst>
        </pc:picChg>
        <pc:picChg chg="add mod">
          <ac:chgData name="Siniša ᵀᴴᴱ ᴼᴿᴵᴳᴵᴻᴬᴸ Wolfenstein" userId="215f646470bc261a" providerId="LiveId" clId="{438DAF23-13E2-471A-84BD-EAAC4FE6F078}" dt="2021-03-27T06:03:25.860" v="910" actId="1076"/>
          <ac:picMkLst>
            <pc:docMk/>
            <pc:sldMk cId="1574794142" sldId="455"/>
            <ac:picMk id="18" creationId="{E9841004-3A9C-4D85-9C70-308432B0D9CA}"/>
          </ac:picMkLst>
        </pc:picChg>
      </pc:sldChg>
      <pc:sldChg chg="del">
        <pc:chgData name="Siniša ᵀᴴᴱ ᴼᴿᴵᴳᴵᴻᴬᴸ Wolfenstein" userId="215f646470bc261a" providerId="LiveId" clId="{438DAF23-13E2-471A-84BD-EAAC4FE6F078}" dt="2021-03-27T06:45:22.192" v="2512" actId="2696"/>
        <pc:sldMkLst>
          <pc:docMk/>
          <pc:sldMk cId="1229358891" sldId="456"/>
        </pc:sldMkLst>
      </pc:sldChg>
      <pc:sldChg chg="del">
        <pc:chgData name="Siniša ᵀᴴᴱ ᴼᴿᴵᴳᴵᴻᴬᴸ Wolfenstein" userId="215f646470bc261a" providerId="LiveId" clId="{438DAF23-13E2-471A-84BD-EAAC4FE6F078}" dt="2021-03-27T06:45:23.291" v="2513" actId="2696"/>
        <pc:sldMkLst>
          <pc:docMk/>
          <pc:sldMk cId="3915352492" sldId="457"/>
        </pc:sldMkLst>
      </pc:sldChg>
      <pc:sldChg chg="del">
        <pc:chgData name="Siniša ᵀᴴᴱ ᴼᴿᴵᴳᴵᴻᴬᴸ Wolfenstein" userId="215f646470bc261a" providerId="LiveId" clId="{438DAF23-13E2-471A-84BD-EAAC4FE6F078}" dt="2021-03-27T06:45:24.724" v="2514" actId="2696"/>
        <pc:sldMkLst>
          <pc:docMk/>
          <pc:sldMk cId="1775186537" sldId="458"/>
        </pc:sldMkLst>
      </pc:sldChg>
      <pc:sldChg chg="del">
        <pc:chgData name="Siniša ᵀᴴᴱ ᴼᴿᴵᴳᴵᴻᴬᴸ Wolfenstein" userId="215f646470bc261a" providerId="LiveId" clId="{438DAF23-13E2-471A-84BD-EAAC4FE6F078}" dt="2021-03-27T06:45:26.078" v="2515" actId="2696"/>
        <pc:sldMkLst>
          <pc:docMk/>
          <pc:sldMk cId="818442675" sldId="459"/>
        </pc:sldMkLst>
      </pc:sldChg>
      <pc:sldChg chg="del">
        <pc:chgData name="Siniša ᵀᴴᴱ ᴼᴿᴵᴳᴵᴻᴬᴸ Wolfenstein" userId="215f646470bc261a" providerId="LiveId" clId="{438DAF23-13E2-471A-84BD-EAAC4FE6F078}" dt="2021-03-27T06:45:29.112" v="2516" actId="2696"/>
        <pc:sldMkLst>
          <pc:docMk/>
          <pc:sldMk cId="384941348" sldId="460"/>
        </pc:sldMkLst>
      </pc:sldChg>
      <pc:sldChg chg="del">
        <pc:chgData name="Siniša ᵀᴴᴱ ᴼᴿᴵᴳᴵᴻᴬᴸ Wolfenstein" userId="215f646470bc261a" providerId="LiveId" clId="{438DAF23-13E2-471A-84BD-EAAC4FE6F078}" dt="2021-03-27T06:45:30.315" v="2517" actId="2696"/>
        <pc:sldMkLst>
          <pc:docMk/>
          <pc:sldMk cId="542760256" sldId="461"/>
        </pc:sldMkLst>
      </pc:sldChg>
      <pc:sldChg chg="del">
        <pc:chgData name="Siniša ᵀᴴᴱ ᴼᴿᴵᴳᴵᴻᴬᴸ Wolfenstein" userId="215f646470bc261a" providerId="LiveId" clId="{438DAF23-13E2-471A-84BD-EAAC4FE6F078}" dt="2021-03-27T06:45:31.932" v="2518" actId="2696"/>
        <pc:sldMkLst>
          <pc:docMk/>
          <pc:sldMk cId="3968424700" sldId="462"/>
        </pc:sldMkLst>
      </pc:sldChg>
      <pc:sldChg chg="del">
        <pc:chgData name="Siniša ᵀᴴᴱ ᴼᴿᴵᴳᴵᴻᴬᴸ Wolfenstein" userId="215f646470bc261a" providerId="LiveId" clId="{438DAF23-13E2-471A-84BD-EAAC4FE6F078}" dt="2021-03-27T06:45:33.435" v="2519" actId="2696"/>
        <pc:sldMkLst>
          <pc:docMk/>
          <pc:sldMk cId="1540129912" sldId="463"/>
        </pc:sldMkLst>
      </pc:sldChg>
      <pc:sldChg chg="del">
        <pc:chgData name="Siniša ᵀᴴᴱ ᴼᴿᴵᴳᴵᴻᴬᴸ Wolfenstein" userId="215f646470bc261a" providerId="LiveId" clId="{438DAF23-13E2-471A-84BD-EAAC4FE6F078}" dt="2021-03-27T06:45:35.421" v="2520" actId="2696"/>
        <pc:sldMkLst>
          <pc:docMk/>
          <pc:sldMk cId="632926708" sldId="464"/>
        </pc:sldMkLst>
      </pc:sldChg>
      <pc:sldChg chg="del">
        <pc:chgData name="Siniša ᵀᴴᴱ ᴼᴿᴵᴳᴵᴻᴬᴸ Wolfenstein" userId="215f646470bc261a" providerId="LiveId" clId="{438DAF23-13E2-471A-84BD-EAAC4FE6F078}" dt="2021-03-27T06:45:36.592" v="2521" actId="2696"/>
        <pc:sldMkLst>
          <pc:docMk/>
          <pc:sldMk cId="1207730686" sldId="465"/>
        </pc:sldMkLst>
      </pc:sldChg>
      <pc:sldChg chg="addSp delSp modSp new add modAnim">
        <pc:chgData name="Siniša ᵀᴴᴱ ᴼᴿᴵᴳᴵᴻᴬᴸ Wolfenstein" userId="215f646470bc261a" providerId="LiveId" clId="{438DAF23-13E2-471A-84BD-EAAC4FE6F078}" dt="2021-03-27T07:07:51.108" v="2727"/>
        <pc:sldMkLst>
          <pc:docMk/>
          <pc:sldMk cId="3100154877" sldId="466"/>
        </pc:sldMkLst>
        <pc:spChg chg="del">
          <ac:chgData name="Siniša ᵀᴴᴱ ᴼᴿᴵᴳᴵᴻᴬᴸ Wolfenstein" userId="215f646470bc261a" providerId="LiveId" clId="{438DAF23-13E2-471A-84BD-EAAC4FE6F078}" dt="2021-03-27T05:35:21.925" v="173" actId="478"/>
          <ac:spMkLst>
            <pc:docMk/>
            <pc:sldMk cId="3100154877" sldId="466"/>
            <ac:spMk id="2" creationId="{74A559DB-FD45-4BBE-ABAC-4021650224AE}"/>
          </ac:spMkLst>
        </pc:spChg>
        <pc:spChg chg="del">
          <ac:chgData name="Siniša ᵀᴴᴱ ᴼᴿᴵᴳᴵᴻᴬᴸ Wolfenstein" userId="215f646470bc261a" providerId="LiveId" clId="{438DAF23-13E2-471A-84BD-EAAC4FE6F078}" dt="2021-03-27T05:35:21.925" v="173" actId="478"/>
          <ac:spMkLst>
            <pc:docMk/>
            <pc:sldMk cId="3100154877" sldId="466"/>
            <ac:spMk id="3" creationId="{FD6DD595-A9FB-47D4-9C0B-211561F8ED94}"/>
          </ac:spMkLst>
        </pc:spChg>
        <pc:spChg chg="add mod">
          <ac:chgData name="Siniša ᵀᴴᴱ ᴼᴿᴵᴳᴵᴻᴬᴸ Wolfenstein" userId="215f646470bc261a" providerId="LiveId" clId="{438DAF23-13E2-471A-84BD-EAAC4FE6F078}" dt="2021-03-27T06:54:12.933" v="2678" actId="14100"/>
          <ac:spMkLst>
            <pc:docMk/>
            <pc:sldMk cId="3100154877" sldId="466"/>
            <ac:spMk id="5" creationId="{9FFE5A65-9591-455A-9FBF-679852305751}"/>
          </ac:spMkLst>
        </pc:spChg>
        <pc:picChg chg="add mod">
          <ac:chgData name="Siniša ᵀᴴᴱ ᴼᴿᴵᴳᴵᴻᴬᴸ Wolfenstein" userId="215f646470bc261a" providerId="LiveId" clId="{438DAF23-13E2-471A-84BD-EAAC4FE6F078}" dt="2021-03-27T06:48:08.070" v="2524" actId="1076"/>
          <ac:picMkLst>
            <pc:docMk/>
            <pc:sldMk cId="3100154877" sldId="466"/>
            <ac:picMk id="4" creationId="{9F4884CC-25D1-47CB-8F0B-EC0B923D7AB3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4:06.007" v="2676" actId="1076"/>
          <ac:picMkLst>
            <pc:docMk/>
            <pc:sldMk cId="3100154877" sldId="466"/>
            <ac:picMk id="6" creationId="{2383267C-31EE-49BC-9157-E2FB5AB320D8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4:29.463" v="2680" actId="1076"/>
          <ac:picMkLst>
            <pc:docMk/>
            <pc:sldMk cId="3100154877" sldId="466"/>
            <ac:picMk id="7" creationId="{BA58C096-A87C-44B7-9D56-60F4CBA6D054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03.498" v="2686" actId="1035"/>
          <ac:picMkLst>
            <pc:docMk/>
            <pc:sldMk cId="3100154877" sldId="466"/>
            <ac:picMk id="8" creationId="{B2AB93A7-EF30-43D6-BBAD-3EC2342EDD6B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11.627" v="2688" actId="1076"/>
          <ac:picMkLst>
            <pc:docMk/>
            <pc:sldMk cId="3100154877" sldId="466"/>
            <ac:picMk id="9" creationId="{4FF889D6-F519-4543-BB68-900B9DC55C4E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15.347" v="2690" actId="1076"/>
          <ac:picMkLst>
            <pc:docMk/>
            <pc:sldMk cId="3100154877" sldId="466"/>
            <ac:picMk id="10" creationId="{734DD307-1E21-49C8-975A-E3DCA152A84D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19.191" v="2692" actId="1076"/>
          <ac:picMkLst>
            <pc:docMk/>
            <pc:sldMk cId="3100154877" sldId="466"/>
            <ac:picMk id="11" creationId="{24385231-AE27-4DE6-8EE5-2B62AB89CD8B}"/>
          </ac:picMkLst>
        </pc:picChg>
        <pc:picChg chg="add mod">
          <ac:chgData name="Siniša ᵀᴴᴱ ᴼᴿᴵᴳᴵᴻᴬᴸ Wolfenstein" userId="215f646470bc261a" providerId="LiveId" clId="{438DAF23-13E2-471A-84BD-EAAC4FE6F078}" dt="2021-03-27T07:04:23.315" v="2694" actId="1076"/>
          <ac:picMkLst>
            <pc:docMk/>
            <pc:sldMk cId="3100154877" sldId="466"/>
            <ac:picMk id="12" creationId="{ADC0A967-F44C-4BCD-B622-DD141B9DCC3C}"/>
          </ac:picMkLst>
        </pc:picChg>
      </pc:sldChg>
      <pc:sldChg chg="addSp delSp modSp add ord delAnim modAnim">
        <pc:chgData name="Siniša ᵀᴴᴱ ᴼᴿᴵᴳᴵᴻᴬᴸ Wolfenstein" userId="215f646470bc261a" providerId="LiveId" clId="{438DAF23-13E2-471A-84BD-EAAC4FE6F078}" dt="2021-03-27T07:07:27.559" v="2718"/>
        <pc:sldMkLst>
          <pc:docMk/>
          <pc:sldMk cId="1101020685" sldId="467"/>
        </pc:sldMkLst>
        <pc:spChg chg="mod">
          <ac:chgData name="Siniša ᵀᴴᴱ ᴼᴿᴵᴳᴵᴻᴬᴸ Wolfenstein" userId="215f646470bc261a" providerId="LiveId" clId="{438DAF23-13E2-471A-84BD-EAAC4FE6F078}" dt="2021-03-27T06:45:15.582" v="2510" actId="20577"/>
          <ac:spMkLst>
            <pc:docMk/>
            <pc:sldMk cId="1101020685" sldId="467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438DAF23-13E2-471A-84BD-EAAC4FE6F078}" dt="2021-03-27T07:07:22.071" v="2716" actId="478"/>
          <ac:spMkLst>
            <pc:docMk/>
            <pc:sldMk cId="1101020685" sldId="467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438DAF23-13E2-471A-84BD-EAAC4FE6F078}" dt="2021-03-27T06:49:14.837" v="2559" actId="14100"/>
          <ac:spMkLst>
            <pc:docMk/>
            <pc:sldMk cId="1101020685" sldId="467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438DAF23-13E2-471A-84BD-EAAC4FE6F078}" dt="2021-03-27T06:49:12.095" v="2558" actId="1076"/>
          <ac:picMkLst>
            <pc:docMk/>
            <pc:sldMk cId="1101020685" sldId="467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438DAF23-13E2-471A-84BD-EAAC4FE6F078}" dt="2021-03-27T07:07:24.538" v="2717" actId="1076"/>
          <ac:picMkLst>
            <pc:docMk/>
            <pc:sldMk cId="1101020685" sldId="467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1:45.686" v="2564" actId="1076"/>
          <ac:picMkLst>
            <pc:docMk/>
            <pc:sldMk cId="1101020685" sldId="467"/>
            <ac:picMk id="7" creationId="{CEF7F87E-6319-4272-B2D4-046EEDB346C5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1:56.881" v="2568" actId="14100"/>
          <ac:picMkLst>
            <pc:docMk/>
            <pc:sldMk cId="1101020685" sldId="467"/>
            <ac:picMk id="8" creationId="{15AEFAE8-58BF-4B31-8379-301D0CB22C31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2:02.412" v="2570" actId="1076"/>
          <ac:picMkLst>
            <pc:docMk/>
            <pc:sldMk cId="1101020685" sldId="467"/>
            <ac:picMk id="9" creationId="{6B9E202A-A35D-4FCD-A61E-0A9B5FFC8D6F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2:09.167" v="2572" actId="1076"/>
          <ac:picMkLst>
            <pc:docMk/>
            <pc:sldMk cId="1101020685" sldId="467"/>
            <ac:picMk id="10" creationId="{E0DF4690-A1FE-4170-83D2-B7EAA6628D0F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2:20.016" v="2577" actId="1076"/>
          <ac:picMkLst>
            <pc:docMk/>
            <pc:sldMk cId="1101020685" sldId="467"/>
            <ac:picMk id="11" creationId="{30CEB9BC-2DF4-416C-AEE3-6D708BCE12F2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2:26.017" v="2579" actId="1076"/>
          <ac:picMkLst>
            <pc:docMk/>
            <pc:sldMk cId="1101020685" sldId="467"/>
            <ac:picMk id="12" creationId="{06005BAA-EDB9-4910-BF26-8F1343BE14BE}"/>
          </ac:picMkLst>
        </pc:picChg>
        <pc:picChg chg="add mod">
          <ac:chgData name="Siniša ᵀᴴᴱ ᴼᴿᴵᴳᴵᴻᴬᴸ Wolfenstein" userId="215f646470bc261a" providerId="LiveId" clId="{438DAF23-13E2-471A-84BD-EAAC4FE6F078}" dt="2021-03-27T06:52:35.671" v="2584" actId="1076"/>
          <ac:picMkLst>
            <pc:docMk/>
            <pc:sldMk cId="1101020685" sldId="467"/>
            <ac:picMk id="13" creationId="{1167297B-30A7-4733-9EB8-3E74ED98551D}"/>
          </ac:picMkLst>
        </pc:picChg>
      </pc:sldChg>
      <pc:sldChg chg="modSp add modAnim">
        <pc:chgData name="Siniša ᵀᴴᴱ ᴼᴿᴵᴳᴵᴻᴬᴸ Wolfenstein" userId="215f646470bc261a" providerId="LiveId" clId="{438DAF23-13E2-471A-84BD-EAAC4FE6F078}" dt="2021-03-27T06:14:58.344" v="1157" actId="14826"/>
        <pc:sldMkLst>
          <pc:docMk/>
          <pc:sldMk cId="4020894522" sldId="468"/>
        </pc:sldMkLst>
        <pc:spChg chg="mod">
          <ac:chgData name="Siniša ᵀᴴᴱ ᴼᴿᴵᴳᴵᴻᴬᴸ Wolfenstein" userId="215f646470bc261a" providerId="LiveId" clId="{438DAF23-13E2-471A-84BD-EAAC4FE6F078}" dt="2021-03-27T05:41:18.718" v="521" actId="20577"/>
          <ac:spMkLst>
            <pc:docMk/>
            <pc:sldMk cId="4020894522" sldId="468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438DAF23-13E2-471A-84BD-EAAC4FE6F078}" dt="2021-03-27T05:47:42.681" v="833" actId="255"/>
          <ac:spMkLst>
            <pc:docMk/>
            <pc:sldMk cId="4020894522" sldId="468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438DAF23-13E2-471A-84BD-EAAC4FE6F078}" dt="2021-03-27T06:14:58.344" v="1157" actId="14826"/>
          <ac:picMkLst>
            <pc:docMk/>
            <pc:sldMk cId="4020894522" sldId="46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438DAF23-13E2-471A-84BD-EAAC4FE6F078}" dt="2021-03-27T05:42:59.842" v="547" actId="1038"/>
          <ac:picMkLst>
            <pc:docMk/>
            <pc:sldMk cId="4020894522" sldId="468"/>
            <ac:picMk id="3" creationId="{DCB64642-CE4F-4D9C-A92A-9A8EF9D7D4F4}"/>
          </ac:picMkLst>
        </pc:picChg>
      </pc:sldChg>
      <pc:sldChg chg="delSp modSp add delAnim modAnim">
        <pc:chgData name="Siniša ᵀᴴᴱ ᴼᴿᴵᴳᴵᴻᴬᴸ Wolfenstein" userId="215f646470bc261a" providerId="LiveId" clId="{438DAF23-13E2-471A-84BD-EAAC4FE6F078}" dt="2021-03-27T06:16:19.336" v="1171" actId="1076"/>
        <pc:sldMkLst>
          <pc:docMk/>
          <pc:sldMk cId="1316602926" sldId="469"/>
        </pc:sldMkLst>
        <pc:spChg chg="mod">
          <ac:chgData name="Siniša ᵀᴴᴱ ᴼᴿᴵᴳᴵᴻᴬᴸ Wolfenstein" userId="215f646470bc261a" providerId="LiveId" clId="{438DAF23-13E2-471A-84BD-EAAC4FE6F078}" dt="2021-03-27T06:03:44.155" v="933" actId="20577"/>
          <ac:spMkLst>
            <pc:docMk/>
            <pc:sldMk cId="1316602926" sldId="469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438DAF23-13E2-471A-84BD-EAAC4FE6F078}" dt="2021-03-27T06:16:17.195" v="1170" actId="14100"/>
          <ac:spMkLst>
            <pc:docMk/>
            <pc:sldMk cId="1316602926" sldId="46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438DAF23-13E2-471A-84BD-EAAC4FE6F078}" dt="2021-03-27T06:16:19.336" v="1171" actId="1076"/>
          <ac:picMkLst>
            <pc:docMk/>
            <pc:sldMk cId="1316602926" sldId="469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438DAF23-13E2-471A-84BD-EAAC4FE6F078}" dt="2021-03-27T06:15:03.848" v="1158" actId="14826"/>
          <ac:picMkLst>
            <pc:docMk/>
            <pc:sldMk cId="1316602926" sldId="469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438DAF23-13E2-471A-84BD-EAAC4FE6F078}" dt="2021-03-27T06:03:49.866" v="934" actId="478"/>
          <ac:picMkLst>
            <pc:docMk/>
            <pc:sldMk cId="1316602926" sldId="469"/>
            <ac:picMk id="12" creationId="{68079B45-C0DD-4758-B7DB-08D927455208}"/>
          </ac:picMkLst>
        </pc:picChg>
        <pc:picChg chg="del">
          <ac:chgData name="Siniša ᵀᴴᴱ ᴼᴿᴵᴳᴵᴻᴬᴸ Wolfenstein" userId="215f646470bc261a" providerId="LiveId" clId="{438DAF23-13E2-471A-84BD-EAAC4FE6F078}" dt="2021-03-27T06:03:49.866" v="934" actId="478"/>
          <ac:picMkLst>
            <pc:docMk/>
            <pc:sldMk cId="1316602926" sldId="469"/>
            <ac:picMk id="13" creationId="{238BC4FF-F530-4B09-8E63-10F151B9F21B}"/>
          </ac:picMkLst>
        </pc:picChg>
        <pc:picChg chg="del">
          <ac:chgData name="Siniša ᵀᴴᴱ ᴼᴿᴵᴳᴵᴻᴬᴸ Wolfenstein" userId="215f646470bc261a" providerId="LiveId" clId="{438DAF23-13E2-471A-84BD-EAAC4FE6F078}" dt="2021-03-27T06:03:49.866" v="934" actId="478"/>
          <ac:picMkLst>
            <pc:docMk/>
            <pc:sldMk cId="1316602926" sldId="469"/>
            <ac:picMk id="14" creationId="{67F41471-C8F7-48C1-84C9-BCE3BAB40385}"/>
          </ac:picMkLst>
        </pc:picChg>
        <pc:picChg chg="del">
          <ac:chgData name="Siniša ᵀᴴᴱ ᴼᴿᴵᴳᴵᴻᴬᴸ Wolfenstein" userId="215f646470bc261a" providerId="LiveId" clId="{438DAF23-13E2-471A-84BD-EAAC4FE6F078}" dt="2021-03-27T06:03:49.866" v="934" actId="478"/>
          <ac:picMkLst>
            <pc:docMk/>
            <pc:sldMk cId="1316602926" sldId="469"/>
            <ac:picMk id="16" creationId="{39EF7A64-1241-4844-A52A-758003774FB6}"/>
          </ac:picMkLst>
        </pc:picChg>
        <pc:picChg chg="del">
          <ac:chgData name="Siniša ᵀᴴᴱ ᴼᴿᴵᴳᴵᴻᴬᴸ Wolfenstein" userId="215f646470bc261a" providerId="LiveId" clId="{438DAF23-13E2-471A-84BD-EAAC4FE6F078}" dt="2021-03-27T06:03:49.866" v="934" actId="478"/>
          <ac:picMkLst>
            <pc:docMk/>
            <pc:sldMk cId="1316602926" sldId="469"/>
            <ac:picMk id="17" creationId="{5ACDAD5A-4EE0-4026-AE80-88C61F87677F}"/>
          </ac:picMkLst>
        </pc:picChg>
        <pc:picChg chg="del">
          <ac:chgData name="Siniša ᵀᴴᴱ ᴼᴿᴵᴳᴵᴻᴬᴸ Wolfenstein" userId="215f646470bc261a" providerId="LiveId" clId="{438DAF23-13E2-471A-84BD-EAAC4FE6F078}" dt="2021-03-27T06:03:49.866" v="934" actId="478"/>
          <ac:picMkLst>
            <pc:docMk/>
            <pc:sldMk cId="1316602926" sldId="469"/>
            <ac:picMk id="18" creationId="{E9841004-3A9C-4D85-9C70-308432B0D9CA}"/>
          </ac:picMkLst>
        </pc:picChg>
      </pc:sldChg>
      <pc:sldChg chg="addSp delSp modSp add modTransition delAnim modAnim">
        <pc:chgData name="Siniša ᵀᴴᴱ ᴼᴿᴵᴳᴵᴻᴬᴸ Wolfenstein" userId="215f646470bc261a" providerId="LiveId" clId="{438DAF23-13E2-471A-84BD-EAAC4FE6F078}" dt="2021-03-27T06:38:03.152" v="2273"/>
        <pc:sldMkLst>
          <pc:docMk/>
          <pc:sldMk cId="2954343294" sldId="470"/>
        </pc:sldMkLst>
        <pc:spChg chg="del">
          <ac:chgData name="Siniša ᵀᴴᴱ ᴼᴿᴵᴳᴵᴻᴬᴸ Wolfenstein" userId="215f646470bc261a" providerId="LiveId" clId="{438DAF23-13E2-471A-84BD-EAAC4FE6F078}" dt="2021-03-27T06:15:16.361" v="1162" actId="478"/>
          <ac:spMkLst>
            <pc:docMk/>
            <pc:sldMk cId="2954343294" sldId="470"/>
            <ac:spMk id="3" creationId="{B7889F66-CCBB-4BC4-8656-0552E49AE557}"/>
          </ac:spMkLst>
        </pc:spChg>
        <pc:spChg chg="add del mod">
          <ac:chgData name="Siniša ᵀᴴᴱ ᴼᴿᴵᴳᴵᴻᴬᴸ Wolfenstein" userId="215f646470bc261a" providerId="LiveId" clId="{438DAF23-13E2-471A-84BD-EAAC4FE6F078}" dt="2021-03-27T06:15:18.711" v="1163" actId="478"/>
          <ac:spMkLst>
            <pc:docMk/>
            <pc:sldMk cId="2954343294" sldId="470"/>
            <ac:spMk id="6" creationId="{90DE012C-EF67-4537-81A9-EDE704128510}"/>
          </ac:spMkLst>
        </pc:spChg>
        <pc:spChg chg="mod">
          <ac:chgData name="Siniša ᵀᴴᴱ ᴼᴿᴵᴳᴵᴻᴬᴸ Wolfenstein" userId="215f646470bc261a" providerId="LiveId" clId="{438DAF23-13E2-471A-84BD-EAAC4FE6F078}" dt="2021-03-27T06:18:35.597" v="1280" actId="14100"/>
          <ac:spMkLst>
            <pc:docMk/>
            <pc:sldMk cId="2954343294" sldId="470"/>
            <ac:spMk id="15" creationId="{B6F6218F-B4B9-406F-B418-980485A9DCA8}"/>
          </ac:spMkLst>
        </pc:spChg>
        <pc:picChg chg="del">
          <ac:chgData name="Siniša ᵀᴴᴱ ᴼᴿᴵᴳᴵᴻᴬᴸ Wolfenstein" userId="215f646470bc261a" providerId="LiveId" clId="{438DAF23-13E2-471A-84BD-EAAC4FE6F078}" dt="2021-03-27T06:15:13.322" v="1161" actId="478"/>
          <ac:picMkLst>
            <pc:docMk/>
            <pc:sldMk cId="2954343294" sldId="470"/>
            <ac:picMk id="2" creationId="{3C85C17C-2ED4-4E4F-A125-4D7A2CE46B84}"/>
          </ac:picMkLst>
        </pc:picChg>
      </pc:sldChg>
      <pc:sldChg chg="modSp add modTransition modAnim">
        <pc:chgData name="Siniša ᵀᴴᴱ ᴼᴿᴵᴳᴵᴻᴬᴸ Wolfenstein" userId="215f646470bc261a" providerId="LiveId" clId="{438DAF23-13E2-471A-84BD-EAAC4FE6F078}" dt="2021-03-27T07:06:36.002" v="2714"/>
        <pc:sldMkLst>
          <pc:docMk/>
          <pc:sldMk cId="1013595543" sldId="471"/>
        </pc:sldMkLst>
        <pc:spChg chg="mod">
          <ac:chgData name="Siniša ᵀᴴᴱ ᴼᴿᴵᴳᴵᴻᴬᴸ Wolfenstein" userId="215f646470bc261a" providerId="LiveId" clId="{438DAF23-13E2-471A-84BD-EAAC4FE6F078}" dt="2021-03-27T06:22:12.061" v="1646" actId="14100"/>
          <ac:spMkLst>
            <pc:docMk/>
            <pc:sldMk cId="1013595543" sldId="471"/>
            <ac:spMk id="15" creationId="{B6F6218F-B4B9-406F-B418-980485A9DCA8}"/>
          </ac:spMkLst>
        </pc:spChg>
      </pc:sldChg>
      <pc:sldChg chg="addSp delSp modSp add delAnim modAnim">
        <pc:chgData name="Siniša ᵀᴴᴱ ᴼᴿᴵᴳᴵᴻᴬᴸ Wolfenstein" userId="215f646470bc261a" providerId="LiveId" clId="{438DAF23-13E2-471A-84BD-EAAC4FE6F078}" dt="2021-03-27T06:31:15.184" v="2158" actId="14100"/>
        <pc:sldMkLst>
          <pc:docMk/>
          <pc:sldMk cId="3352997296" sldId="472"/>
        </pc:sldMkLst>
        <pc:spChg chg="mod">
          <ac:chgData name="Siniša ᵀᴴᴱ ᴼᴿᴵᴳᴵᴻᴬᴸ Wolfenstein" userId="215f646470bc261a" providerId="LiveId" clId="{438DAF23-13E2-471A-84BD-EAAC4FE6F078}" dt="2021-03-27T06:26:50.888" v="1950" actId="20577"/>
          <ac:spMkLst>
            <pc:docMk/>
            <pc:sldMk cId="3352997296" sldId="472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438DAF23-13E2-471A-84BD-EAAC4FE6F078}" dt="2021-03-27T06:29:29.081" v="2025" actId="1036"/>
          <ac:spMkLst>
            <pc:docMk/>
            <pc:sldMk cId="3352997296" sldId="472"/>
            <ac:spMk id="19" creationId="{71BC09F7-609D-4B36-85D2-F70646FFF2A5}"/>
          </ac:spMkLst>
        </pc:spChg>
        <pc:spChg chg="add mod">
          <ac:chgData name="Siniša ᵀᴴᴱ ᴼᴿᴵᴳᴵᴻᴬᴸ Wolfenstein" userId="215f646470bc261a" providerId="LiveId" clId="{438DAF23-13E2-471A-84BD-EAAC4FE6F078}" dt="2021-03-27T06:31:15.184" v="2158" actId="14100"/>
          <ac:spMkLst>
            <pc:docMk/>
            <pc:sldMk cId="3352997296" sldId="472"/>
            <ac:spMk id="20" creationId="{4FD99EB4-2FFA-41B5-9494-7E813FE3CFB2}"/>
          </ac:spMkLst>
        </pc:spChg>
        <pc:picChg chg="mod">
          <ac:chgData name="Siniša ᵀᴴᴱ ᴼᴿᴵᴳᴵᴻᴬᴸ Wolfenstein" userId="215f646470bc261a" providerId="LiveId" clId="{438DAF23-13E2-471A-84BD-EAAC4FE6F078}" dt="2021-03-27T06:26:59.299" v="1951" actId="1076"/>
          <ac:picMkLst>
            <pc:docMk/>
            <pc:sldMk cId="3352997296" sldId="472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438DAF23-13E2-471A-84BD-EAAC4FE6F078}" dt="2021-03-27T06:22:46.792" v="1648" actId="478"/>
          <ac:picMkLst>
            <pc:docMk/>
            <pc:sldMk cId="3352997296" sldId="472"/>
            <ac:picMk id="12" creationId="{68079B45-C0DD-4758-B7DB-08D927455208}"/>
          </ac:picMkLst>
        </pc:picChg>
        <pc:picChg chg="del">
          <ac:chgData name="Siniša ᵀᴴᴱ ᴼᴿᴵᴳᴵᴻᴬᴸ Wolfenstein" userId="215f646470bc261a" providerId="LiveId" clId="{438DAF23-13E2-471A-84BD-EAAC4FE6F078}" dt="2021-03-27T06:22:46.792" v="1648" actId="478"/>
          <ac:picMkLst>
            <pc:docMk/>
            <pc:sldMk cId="3352997296" sldId="472"/>
            <ac:picMk id="13" creationId="{238BC4FF-F530-4B09-8E63-10F151B9F21B}"/>
          </ac:picMkLst>
        </pc:picChg>
        <pc:picChg chg="del">
          <ac:chgData name="Siniša ᵀᴴᴱ ᴼᴿᴵᴳᴵᴻᴬᴸ Wolfenstein" userId="215f646470bc261a" providerId="LiveId" clId="{438DAF23-13E2-471A-84BD-EAAC4FE6F078}" dt="2021-03-27T06:22:46.792" v="1648" actId="478"/>
          <ac:picMkLst>
            <pc:docMk/>
            <pc:sldMk cId="3352997296" sldId="472"/>
            <ac:picMk id="14" creationId="{67F41471-C8F7-48C1-84C9-BCE3BAB40385}"/>
          </ac:picMkLst>
        </pc:picChg>
        <pc:picChg chg="del">
          <ac:chgData name="Siniša ᵀᴴᴱ ᴼᴿᴵᴳᴵᴻᴬᴸ Wolfenstein" userId="215f646470bc261a" providerId="LiveId" clId="{438DAF23-13E2-471A-84BD-EAAC4FE6F078}" dt="2021-03-27T06:22:46.792" v="1648" actId="478"/>
          <ac:picMkLst>
            <pc:docMk/>
            <pc:sldMk cId="3352997296" sldId="472"/>
            <ac:picMk id="16" creationId="{39EF7A64-1241-4844-A52A-758003774FB6}"/>
          </ac:picMkLst>
        </pc:picChg>
        <pc:picChg chg="del">
          <ac:chgData name="Siniša ᵀᴴᴱ ᴼᴿᴵᴳᴵᴻᴬᴸ Wolfenstein" userId="215f646470bc261a" providerId="LiveId" clId="{438DAF23-13E2-471A-84BD-EAAC4FE6F078}" dt="2021-03-27T06:22:46.792" v="1648" actId="478"/>
          <ac:picMkLst>
            <pc:docMk/>
            <pc:sldMk cId="3352997296" sldId="472"/>
            <ac:picMk id="17" creationId="{5ACDAD5A-4EE0-4026-AE80-88C61F87677F}"/>
          </ac:picMkLst>
        </pc:picChg>
        <pc:picChg chg="del">
          <ac:chgData name="Siniša ᵀᴴᴱ ᴼᴿᴵᴳᴵᴻᴬᴸ Wolfenstein" userId="215f646470bc261a" providerId="LiveId" clId="{438DAF23-13E2-471A-84BD-EAAC4FE6F078}" dt="2021-03-27T06:22:46.792" v="1648" actId="478"/>
          <ac:picMkLst>
            <pc:docMk/>
            <pc:sldMk cId="3352997296" sldId="472"/>
            <ac:picMk id="18" creationId="{E9841004-3A9C-4D85-9C70-308432B0D9CA}"/>
          </ac:picMkLst>
        </pc:picChg>
      </pc:sldChg>
      <pc:sldChg chg="addSp delSp modSp add ord delAnim modAnim">
        <pc:chgData name="Siniša ᵀᴴᴱ ᴼᴿᴵᴳᴵᴻᴬᴸ Wolfenstein" userId="215f646470bc261a" providerId="LiveId" clId="{438DAF23-13E2-471A-84BD-EAAC4FE6F078}" dt="2021-03-27T06:34:59.512" v="2269"/>
        <pc:sldMkLst>
          <pc:docMk/>
          <pc:sldMk cId="1752085619" sldId="473"/>
        </pc:sldMkLst>
        <pc:spChg chg="del">
          <ac:chgData name="Siniša ᵀᴴᴱ ᴼᴿᴵᴳᴵᴻᴬᴸ Wolfenstein" userId="215f646470bc261a" providerId="LiveId" clId="{438DAF23-13E2-471A-84BD-EAAC4FE6F078}" dt="2021-03-27T06:31:48.338" v="2162" actId="478"/>
          <ac:spMkLst>
            <pc:docMk/>
            <pc:sldMk cId="1752085619" sldId="473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438DAF23-13E2-471A-84BD-EAAC4FE6F078}" dt="2021-03-27T06:33:56.634" v="2221" actId="20577"/>
          <ac:spMkLst>
            <pc:docMk/>
            <pc:sldMk cId="1752085619" sldId="473"/>
            <ac:spMk id="7" creationId="{ABE8CF8F-F576-4C3A-A3E8-3720B8C7D3F4}"/>
          </ac:spMkLst>
        </pc:spChg>
        <pc:spChg chg="add mod">
          <ac:chgData name="Siniša ᵀᴴᴱ ᴼᴿᴵᴳᴵᴻᴬᴸ Wolfenstein" userId="215f646470bc261a" providerId="LiveId" clId="{438DAF23-13E2-471A-84BD-EAAC4FE6F078}" dt="2021-03-27T06:34:12.880" v="2232" actId="1036"/>
          <ac:spMkLst>
            <pc:docMk/>
            <pc:sldMk cId="1752085619" sldId="473"/>
            <ac:spMk id="8" creationId="{D829BA47-5139-4026-9D6C-795F5EA13678}"/>
          </ac:spMkLst>
        </pc:spChg>
        <pc:spChg chg="add mod">
          <ac:chgData name="Siniša ᵀᴴᴱ ᴼᴿᴵᴳᴵᴻᴬᴸ Wolfenstein" userId="215f646470bc261a" providerId="LiveId" clId="{438DAF23-13E2-471A-84BD-EAAC4FE6F078}" dt="2021-03-27T06:34:27.457" v="2245" actId="1036"/>
          <ac:spMkLst>
            <pc:docMk/>
            <pc:sldMk cId="1752085619" sldId="473"/>
            <ac:spMk id="9" creationId="{E4E1B19A-C45E-4F0B-AB4F-F8E3BF2089DE}"/>
          </ac:spMkLst>
        </pc:spChg>
        <pc:spChg chg="add mod">
          <ac:chgData name="Siniša ᵀᴴᴱ ᴼᴿᴵᴳᴵᴻᴬᴸ Wolfenstein" userId="215f646470bc261a" providerId="LiveId" clId="{438DAF23-13E2-471A-84BD-EAAC4FE6F078}" dt="2021-03-27T06:34:38.289" v="2256" actId="20577"/>
          <ac:spMkLst>
            <pc:docMk/>
            <pc:sldMk cId="1752085619" sldId="473"/>
            <ac:spMk id="10" creationId="{4D8A830A-7A76-4A32-AD70-830B5CE55EC3}"/>
          </ac:spMkLst>
        </pc:spChg>
        <pc:spChg chg="add mod">
          <ac:chgData name="Siniša ᵀᴴᴱ ᴼᴿᴵᴳᴵᴻᴬᴸ Wolfenstein" userId="215f646470bc261a" providerId="LiveId" clId="{438DAF23-13E2-471A-84BD-EAAC4FE6F078}" dt="2021-03-27T06:34:53.294" v="2268" actId="1036"/>
          <ac:spMkLst>
            <pc:docMk/>
            <pc:sldMk cId="1752085619" sldId="473"/>
            <ac:spMk id="11" creationId="{444FD843-45E3-41A3-B349-5ED9F6756092}"/>
          </ac:spMkLst>
        </pc:spChg>
        <pc:spChg chg="mod">
          <ac:chgData name="Siniša ᵀᴴᴱ ᴼᴿᴵᴳᴵᴻᴬᴸ Wolfenstein" userId="215f646470bc261a" providerId="LiveId" clId="{438DAF23-13E2-471A-84BD-EAAC4FE6F078}" dt="2021-03-27T06:33:11.996" v="2206" actId="14100"/>
          <ac:spMkLst>
            <pc:docMk/>
            <pc:sldMk cId="1752085619" sldId="473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438DAF23-13E2-471A-84BD-EAAC4FE6F078}" dt="2021-03-27T06:32:37.643" v="2168" actId="14100"/>
          <ac:picMkLst>
            <pc:docMk/>
            <pc:sldMk cId="1752085619" sldId="47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438DAF23-13E2-471A-84BD-EAAC4FE6F078}" dt="2021-03-27T06:31:55.511" v="2163" actId="1076"/>
          <ac:picMkLst>
            <pc:docMk/>
            <pc:sldMk cId="1752085619" sldId="473"/>
            <ac:picMk id="4" creationId="{1B2619D9-4F98-4A11-8FFE-57C7EB1F529A}"/>
          </ac:picMkLst>
        </pc:picChg>
      </pc:sldChg>
      <pc:sldChg chg="addSp delSp modSp add modTransition delAnim modAnim">
        <pc:chgData name="Siniša ᵀᴴᴱ ᴼᴿᴵᴳᴵᴻᴬᴸ Wolfenstein" userId="215f646470bc261a" providerId="LiveId" clId="{438DAF23-13E2-471A-84BD-EAAC4FE6F078}" dt="2021-03-27T06:44:31.329" v="2507" actId="14100"/>
        <pc:sldMkLst>
          <pc:docMk/>
          <pc:sldMk cId="3468908457" sldId="474"/>
        </pc:sldMkLst>
        <pc:spChg chg="mod">
          <ac:chgData name="Siniša ᵀᴴᴱ ᴼᴿᴵᴳᴵᴻᴬᴸ Wolfenstein" userId="215f646470bc261a" providerId="LiveId" clId="{438DAF23-13E2-471A-84BD-EAAC4FE6F078}" dt="2021-03-27T06:38:57.368" v="2304" actId="5793"/>
          <ac:spMkLst>
            <pc:docMk/>
            <pc:sldMk cId="3468908457" sldId="474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438DAF23-13E2-471A-84BD-EAAC4FE6F078}" dt="2021-03-27T06:44:31.329" v="2507" actId="14100"/>
          <ac:spMkLst>
            <pc:docMk/>
            <pc:sldMk cId="3468908457" sldId="474"/>
            <ac:spMk id="9" creationId="{58E7577C-02FD-4497-8864-68913E459F22}"/>
          </ac:spMkLst>
        </pc:spChg>
        <pc:spChg chg="mod">
          <ac:chgData name="Siniša ᵀᴴᴱ ᴼᴿᴵᴳᴵᴻᴬᴸ Wolfenstein" userId="215f646470bc261a" providerId="LiveId" clId="{438DAF23-13E2-471A-84BD-EAAC4FE6F078}" dt="2021-03-27T06:42:38.606" v="2375" actId="1076"/>
          <ac:spMkLst>
            <pc:docMk/>
            <pc:sldMk cId="3468908457" sldId="47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438DAF23-13E2-471A-84BD-EAAC4FE6F078}" dt="2021-03-27T06:39:01.795" v="2305" actId="478"/>
          <ac:spMkLst>
            <pc:docMk/>
            <pc:sldMk cId="3468908457" sldId="474"/>
            <ac:spMk id="19" creationId="{71BC09F7-609D-4B36-85D2-F70646FFF2A5}"/>
          </ac:spMkLst>
        </pc:spChg>
        <pc:spChg chg="del">
          <ac:chgData name="Siniša ᵀᴴᴱ ᴼᴿᴵᴳᴵᴻᴬᴸ Wolfenstein" userId="215f646470bc261a" providerId="LiveId" clId="{438DAF23-13E2-471A-84BD-EAAC4FE6F078}" dt="2021-03-27T06:39:05.980" v="2306" actId="478"/>
          <ac:spMkLst>
            <pc:docMk/>
            <pc:sldMk cId="3468908457" sldId="474"/>
            <ac:spMk id="20" creationId="{4FD99EB4-2FFA-41B5-9494-7E813FE3CFB2}"/>
          </ac:spMkLst>
        </pc:spChg>
        <pc:picChg chg="mod">
          <ac:chgData name="Siniša ᵀᴴᴱ ᴼᴿᴵᴳᴵᴻᴬᴸ Wolfenstein" userId="215f646470bc261a" providerId="LiveId" clId="{438DAF23-13E2-471A-84BD-EAAC4FE6F078}" dt="2021-03-27T06:42:34.462" v="2374" actId="1076"/>
          <ac:picMkLst>
            <pc:docMk/>
            <pc:sldMk cId="3468908457" sldId="474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438DAF23-13E2-471A-84BD-EAAC4FE6F078}" dt="2021-03-27T06:43:22.898" v="2381" actId="1076"/>
          <ac:picMkLst>
            <pc:docMk/>
            <pc:sldMk cId="3468908457" sldId="474"/>
            <ac:picMk id="5" creationId="{F6172552-C7E0-4179-B70C-69F648236AF6}"/>
          </ac:picMkLst>
        </pc:picChg>
      </pc:sldChg>
      <pc:sldChg chg="add del">
        <pc:chgData name="Siniša ᵀᴴᴱ ᴼᴿᴵᴳᴵᴻᴬᴸ Wolfenstein" userId="215f646470bc261a" providerId="LiveId" clId="{438DAF23-13E2-471A-84BD-EAAC4FE6F078}" dt="2021-03-27T06:38:35.049" v="2275"/>
        <pc:sldMkLst>
          <pc:docMk/>
          <pc:sldMk cId="1432189025" sldId="47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27.3.2021.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49bfd946-b720-4d87-9ecb-35ce121e3415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7eshswen2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time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of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life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5563519" y="3429000"/>
            <a:ext cx="6294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Holiday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plans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653" y="0"/>
            <a:ext cx="6063422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87…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26"/>
            <a:ext cx="5120423" cy="68325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3" y="2379430"/>
            <a:ext cx="7101346" cy="45081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engleskom jeziku postoji posebna skupina pridjeva koji djeluju slično, a razlikuju se u nastavku ali i u značenju. </a:t>
            </a:r>
            <a:br>
              <a:rPr lang="hr-HR" sz="2000" i="1" dirty="0"/>
            </a:br>
            <a:r>
              <a:rPr lang="hr-HR" sz="2000" i="1" dirty="0"/>
              <a:t>Jedni završavaju na </a:t>
            </a:r>
            <a:r>
              <a:rPr lang="hr-HR" sz="2000" b="1" dirty="0"/>
              <a:t>-</a:t>
            </a:r>
            <a:r>
              <a:rPr lang="hr-HR" sz="2000" b="1" dirty="0" err="1"/>
              <a:t>ed</a:t>
            </a:r>
            <a:r>
              <a:rPr lang="hr-HR" sz="2000" b="1" dirty="0"/>
              <a:t>, </a:t>
            </a:r>
            <a:r>
              <a:rPr lang="hr-HR" sz="2000" i="1" dirty="0"/>
              <a:t>a drugi na </a:t>
            </a:r>
            <a:r>
              <a:rPr lang="hr-HR" sz="2000" b="1" dirty="0"/>
              <a:t>-ing</a:t>
            </a:r>
            <a:r>
              <a:rPr lang="hr-HR" sz="2000" i="1" dirty="0"/>
              <a:t>.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/>
              <a:t>Pridjevi koji završavaju na </a:t>
            </a:r>
            <a:r>
              <a:rPr lang="hr-HR" sz="2000" b="1" dirty="0"/>
              <a:t>-</a:t>
            </a:r>
            <a:r>
              <a:rPr lang="hr-HR" sz="2000" b="1" dirty="0" err="1"/>
              <a:t>ed</a:t>
            </a:r>
            <a:r>
              <a:rPr lang="hr-HR" sz="2000" b="1" dirty="0"/>
              <a:t> </a:t>
            </a:r>
            <a:r>
              <a:rPr lang="hr-HR" sz="2000" i="1" dirty="0"/>
              <a:t>opisuju kako se ljudi osjećaju, dok pridjevi koji završavaju na </a:t>
            </a:r>
            <a:r>
              <a:rPr lang="hr-HR" sz="2000" b="1" dirty="0"/>
              <a:t>-</a:t>
            </a:r>
            <a:r>
              <a:rPr lang="hr-HR" sz="2000" b="1" dirty="0" err="1"/>
              <a:t>ing</a:t>
            </a:r>
            <a:r>
              <a:rPr lang="hr-HR" sz="2000" b="1" dirty="0"/>
              <a:t> </a:t>
            </a:r>
            <a:r>
              <a:rPr lang="hr-HR" sz="2000" i="1" dirty="0"/>
              <a:t>opisuju stvari i situacije.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542" y="473312"/>
            <a:ext cx="7022008" cy="17852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6172552-C7E0-4179-B70C-69F648236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5301" y="5483203"/>
            <a:ext cx="6334125" cy="11525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8E7577C-02FD-4497-8864-68913E459F22}"/>
              </a:ext>
            </a:extLst>
          </p:cNvPr>
          <p:cNvSpPr txBox="1">
            <a:spLocks/>
          </p:cNvSpPr>
          <p:nvPr/>
        </p:nvSpPr>
        <p:spPr>
          <a:xfrm>
            <a:off x="5134276" y="4471792"/>
            <a:ext cx="7057724" cy="3830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How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feel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situations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Precrtaj tablicu u bilježnicu i napiši kako se ti osjećaš u navedenim situacijama.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468908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71.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44" y="-29948"/>
            <a:ext cx="5144776" cy="688658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6" y="1990415"/>
            <a:ext cx="9263662" cy="35022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1277654"/>
            <a:ext cx="7101345" cy="7024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Circle the correct word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Zaokruži ispravan pridjev.</a:t>
            </a:r>
            <a:endParaRPr lang="hr-HR" sz="2000" b="1" dirty="0"/>
          </a:p>
        </p:txBody>
      </p:sp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CEF7F87E-6319-4272-B2D4-046EEDB346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557" y="2655517"/>
            <a:ext cx="972189" cy="46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15AEFAE8-58BF-4B31-8379-301D0CB22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116" y="2981195"/>
            <a:ext cx="1368980" cy="58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6B9E202A-A35D-4FCD-A61E-0A9B5FFC8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186" y="3444657"/>
            <a:ext cx="972189" cy="46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E0DF4690-A1FE-4170-83D2-B7EAA6628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417" y="3836095"/>
            <a:ext cx="972189" cy="46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30CEB9BC-2DF4-416C-AEE3-6D708BCE1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911" y="4189749"/>
            <a:ext cx="1804370" cy="58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06005BAA-EDB9-4910-BF26-8F1343BE1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332" y="4620882"/>
            <a:ext cx="972189" cy="46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1167297B-30A7-4733-9EB8-3E74ED985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521" y="4965871"/>
            <a:ext cx="1741760" cy="56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02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F4884CC-25D1-47CB-8F0B-EC0B923D7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3424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FFE5A65-9591-455A-9FBF-679852305751}"/>
              </a:ext>
            </a:extLst>
          </p:cNvPr>
          <p:cNvSpPr txBox="1">
            <a:spLocks/>
          </p:cNvSpPr>
          <p:nvPr/>
        </p:nvSpPr>
        <p:spPr>
          <a:xfrm>
            <a:off x="8492647" y="2868460"/>
            <a:ext cx="3699352" cy="5433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circle T (for true) or F (for false).</a:t>
            </a:r>
            <a:br>
              <a:rPr lang="hr-HR" sz="2000" b="1" dirty="0"/>
            </a:br>
            <a:r>
              <a:rPr lang="hr-HR" sz="2000" i="1" dirty="0"/>
              <a:t>Pročitaj tekst i odluči jesu li rečenice ispod teksta točne ili netočne.</a:t>
            </a:r>
            <a:endParaRPr lang="hr-HR" sz="2000" b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383267C-31EE-49BC-9157-E2FB5AB320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015" y="0"/>
            <a:ext cx="7918682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BA58C096-A87C-44B7-9D56-60F4CBA6D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111" y="5069330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B2AB93A7-EF30-43D6-BBAD-3EC2342ED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203" y="5344140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4FF889D6-F519-4543-BB68-900B9DC55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597" y="5630251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734DD307-1E21-49C8-975A-E3DCA152A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111" y="5930113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24385231-AE27-4DE6-8EE5-2B62AB89C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677" y="6263527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ADC0A967-F44C-4BCD-B622-DD141B9DC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144" y="6563389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15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https://www.e-sfera.hr/dodatni-digitalni-sadrzaji/49bfd946-b720-4d87-9ecb-35ce121e3415/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/>
              <a:t>A </a:t>
            </a:r>
            <a:r>
              <a:rPr lang="hr-HR" sz="2000" b="1" u="sng" dirty="0" err="1"/>
              <a:t>busy</a:t>
            </a:r>
            <a:r>
              <a:rPr lang="hr-HR" sz="2000" b="1" u="sng" dirty="0"/>
              <a:t> weekend</a:t>
            </a:r>
          </a:p>
          <a:p>
            <a:pPr marL="0" indent="0" algn="ctr">
              <a:buNone/>
            </a:pPr>
            <a:r>
              <a:rPr lang="hr-HR" sz="2000" i="1" dirty="0"/>
              <a:t>Pročitaj tekst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70.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2655517"/>
            <a:ext cx="5123397" cy="4202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do </a:t>
            </a:r>
            <a:r>
              <a:rPr lang="hr-HR" sz="2000" b="1" dirty="0" err="1"/>
              <a:t>during</a:t>
            </a:r>
            <a:r>
              <a:rPr lang="hr-HR" sz="2000" b="1" dirty="0"/>
              <a:t> </a:t>
            </a:r>
            <a:r>
              <a:rPr lang="hr-HR" sz="2000" b="1" dirty="0" err="1"/>
              <a:t>holidays</a:t>
            </a:r>
            <a:r>
              <a:rPr lang="en-US" sz="2000" b="1" dirty="0"/>
              <a:t>?</a:t>
            </a:r>
            <a:br>
              <a:rPr lang="hr-HR" sz="2000" i="1" dirty="0"/>
            </a:br>
            <a:r>
              <a:rPr lang="hr-HR" sz="2000" i="1" dirty="0"/>
              <a:t>Što radiš tijekom praznika?</a:t>
            </a:r>
          </a:p>
          <a:p>
            <a:pPr marL="0" indent="0">
              <a:buNone/>
            </a:pPr>
            <a:r>
              <a:rPr lang="hr-HR" sz="2000" b="1" dirty="0"/>
              <a:t>Who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spend</a:t>
            </a:r>
            <a:r>
              <a:rPr lang="hr-HR" sz="2000" b="1" dirty="0"/>
              <a:t> time </a:t>
            </a:r>
            <a:r>
              <a:rPr lang="hr-HR" sz="2000" b="1" dirty="0" err="1"/>
              <a:t>with</a:t>
            </a:r>
            <a:r>
              <a:rPr lang="en-US" sz="2000" b="1" dirty="0"/>
              <a:t>?</a:t>
            </a:r>
            <a:br>
              <a:rPr lang="en-US" sz="2000" b="1" dirty="0"/>
            </a:br>
            <a:r>
              <a:rPr lang="hr-HR" sz="2000" i="1" dirty="0"/>
              <a:t>S kime provodiš vrijeme tijekom praznika</a:t>
            </a:r>
            <a:r>
              <a:rPr lang="en-US" sz="2000" i="1" dirty="0"/>
              <a:t>?</a:t>
            </a:r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" y="0"/>
            <a:ext cx="5144776" cy="68893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43" y="488515"/>
            <a:ext cx="8800540" cy="58809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918532" y="626301"/>
            <a:ext cx="3273467" cy="7675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Your school is organizing a hiking trip.</a:t>
            </a:r>
            <a:r>
              <a:rPr lang="hr-HR" sz="2000" b="1" dirty="0"/>
              <a:t> </a:t>
            </a:r>
            <a:r>
              <a:rPr lang="en-US" sz="2000" b="1" dirty="0"/>
              <a:t>You and your friend decided to go. You are going to spend a whole day in the woods. You are going to</a:t>
            </a:r>
            <a:r>
              <a:rPr lang="hr-HR" sz="2000" b="1" dirty="0"/>
              <a:t> </a:t>
            </a:r>
            <a:r>
              <a:rPr lang="en-US" sz="2000" b="1" dirty="0"/>
              <a:t>walk for four hours and your bags need to be light. Plan what you’re going to pack. Write down your plan. Give reasons for your decisions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Škola organizira planinarenje. Ti i tvoj prijatelj odlučite ići. Cijeli dan ćete provesti u šumi i hodat ćete 4 sata tako da torba treba biti lagana. Razmisli što ćeš sve ponijeti sa sobom. Zapiši plan i obrazloži zašto si se odlučio ponijeti baš navedenu stvar.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00"/>
            <a:ext cx="5148197" cy="686628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35670" y="51553"/>
            <a:ext cx="7056330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86!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26" y="32378"/>
            <a:ext cx="7285949" cy="688571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8141918" y="1402915"/>
            <a:ext cx="3855954" cy="5491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The children are planning their summer holidays.</a:t>
            </a:r>
            <a:r>
              <a:rPr lang="hr-HR" sz="2100" b="1" dirty="0"/>
              <a:t> </a:t>
            </a:r>
            <a:r>
              <a:rPr lang="en-US" sz="2100" b="1" dirty="0"/>
              <a:t>Read the text and find out who isn’t going on holiday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Djeca planiraju svoje ljetne praznike. Pročitaj tekst i otkrij tko gdje ide, a tko neće ići na praznike.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Ted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is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going</a:t>
            </a:r>
            <a:r>
              <a:rPr lang="hr-HR" sz="2400" b="1" dirty="0">
                <a:solidFill>
                  <a:srgbClr val="FF0000"/>
                </a:solidFill>
              </a:rPr>
              <a:t> to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seaside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Alice </a:t>
            </a:r>
            <a:r>
              <a:rPr lang="hr-HR" sz="2400" b="1" dirty="0" err="1">
                <a:solidFill>
                  <a:srgbClr val="FF0000"/>
                </a:solidFill>
              </a:rPr>
              <a:t>is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going</a:t>
            </a:r>
            <a:r>
              <a:rPr lang="hr-HR" sz="2400" b="1" dirty="0">
                <a:solidFill>
                  <a:srgbClr val="FF0000"/>
                </a:solidFill>
              </a:rPr>
              <a:t> to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countryside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Betty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is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going</a:t>
            </a:r>
            <a:r>
              <a:rPr lang="hr-HR" sz="2400" b="1" dirty="0">
                <a:solidFill>
                  <a:srgbClr val="FF0000"/>
                </a:solidFill>
              </a:rPr>
              <a:t> to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mountains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Jane </a:t>
            </a:r>
            <a:r>
              <a:rPr lang="hr-HR" sz="2400" b="1" dirty="0" err="1">
                <a:solidFill>
                  <a:srgbClr val="FF0000"/>
                </a:solidFill>
              </a:rPr>
              <a:t>isn’t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going</a:t>
            </a:r>
            <a:r>
              <a:rPr lang="hr-HR" sz="2400" b="1" dirty="0">
                <a:solidFill>
                  <a:srgbClr val="FF0000"/>
                </a:solidFill>
              </a:rPr>
              <a:t> on </a:t>
            </a:r>
            <a:r>
              <a:rPr lang="hr-HR" sz="2400" b="1" dirty="0" err="1">
                <a:solidFill>
                  <a:srgbClr val="FF0000"/>
                </a:solidFill>
              </a:rPr>
              <a:t>holiday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402089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653" y="0"/>
            <a:ext cx="6063422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26"/>
            <a:ext cx="5120423" cy="68325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689835" y="2055346"/>
            <a:ext cx="2502163" cy="6448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again and answer the questions. Circle the correct answer a), b) or c).</a:t>
            </a:r>
            <a:br>
              <a:rPr lang="hr-HR" sz="2000" b="1" dirty="0"/>
            </a:br>
            <a:r>
              <a:rPr lang="hr-HR" sz="2000" i="1" dirty="0"/>
              <a:t>Pročitaj tekst još jednom i zaokruži točan odgovor.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3" y="521335"/>
            <a:ext cx="9287509" cy="55631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68079B45-C0DD-4758-B7DB-08D927455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766" y="2326130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238BC4FF-F530-4B09-8E63-10F151B9F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04" y="3429000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67F41471-C8F7-48C1-84C9-BCE3BAB40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03" y="5369954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39EF7A64-1241-4844-A52A-758003774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369" y="2055346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5ACDAD5A-4EE0-4026-AE80-88C61F876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936" y="4069926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E9841004-3A9C-4D85-9C70-308432B0D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936" y="5369954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794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653" y="0"/>
            <a:ext cx="6063422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previous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86"/>
            <a:ext cx="5120423" cy="682924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3" y="3429000"/>
            <a:ext cx="7101345" cy="507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Već smo spominjali da za izricanje radnji za koje smo sigurni da će se dogoditi koristimo </a:t>
            </a:r>
            <a:r>
              <a:rPr lang="hr-HR" sz="2000" b="1" dirty="0"/>
              <a:t>BE GOING TO + GLAGOL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i="1" dirty="0"/>
              <a:t>Ispred glagola u infinitivu stavljamo prezent pomoćnog glagola biti </a:t>
            </a:r>
            <a:r>
              <a:rPr lang="hr-HR" sz="2000" b="1" dirty="0"/>
              <a:t>AM, IS ili ARE</a:t>
            </a:r>
            <a:r>
              <a:rPr lang="hr-HR" sz="2000" i="1" dirty="0"/>
              <a:t>, te potom </a:t>
            </a:r>
            <a:r>
              <a:rPr lang="hr-HR" sz="2000" b="1" dirty="0"/>
              <a:t>GOING TO</a:t>
            </a:r>
            <a:r>
              <a:rPr lang="hr-HR" sz="2000" i="1" dirty="0"/>
              <a:t>!</a:t>
            </a:r>
          </a:p>
          <a:p>
            <a:pPr marL="0" indent="0">
              <a:buNone/>
            </a:pPr>
            <a:r>
              <a:rPr lang="hr-HR" sz="2000" i="1" dirty="0"/>
              <a:t>Za radnje koje su već dogovorene koristit ćeš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Continuous</a:t>
            </a:r>
            <a:r>
              <a:rPr lang="hr-HR" sz="2000" i="1" dirty="0"/>
              <a:t>, koji znaš već od prije. </a:t>
            </a:r>
            <a:br>
              <a:rPr lang="hr-HR" sz="2000" i="1" dirty="0"/>
            </a:br>
            <a:r>
              <a:rPr lang="hr-HR" sz="2000" i="1" dirty="0"/>
              <a:t>Nakon subjekta u rečenici ide pomoćni glagol </a:t>
            </a:r>
            <a:r>
              <a:rPr lang="hr-HR" sz="2000" b="1" i="1" dirty="0"/>
              <a:t>TO BE </a:t>
            </a:r>
            <a:r>
              <a:rPr lang="hr-HR" sz="2000" i="1" dirty="0"/>
              <a:t>(BITI) – u 1. licu jednine to će biti </a:t>
            </a:r>
            <a:r>
              <a:rPr lang="hr-HR" sz="2000" b="1" i="1" dirty="0"/>
              <a:t>AM</a:t>
            </a:r>
            <a:r>
              <a:rPr lang="hr-HR" sz="2000" i="1" dirty="0"/>
              <a:t>, u 3. licu jednine </a:t>
            </a:r>
            <a:r>
              <a:rPr lang="hr-HR" sz="2000" b="1" i="1" dirty="0"/>
              <a:t>IS</a:t>
            </a:r>
            <a:r>
              <a:rPr lang="hr-HR" sz="2000" i="1" dirty="0"/>
              <a:t>, a u svim ostalim licima </a:t>
            </a:r>
            <a:r>
              <a:rPr lang="hr-HR" sz="2000" b="1" i="1" dirty="0"/>
              <a:t>ARE</a:t>
            </a:r>
            <a:r>
              <a:rPr lang="hr-HR" sz="2000" i="1" dirty="0"/>
              <a:t>, a potom slijedi glavni glagol na koji dodaješ nastavak </a:t>
            </a:r>
            <a:r>
              <a:rPr lang="hr-HR" sz="2000" b="1" i="1" dirty="0"/>
              <a:t>ing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653" y="1210266"/>
            <a:ext cx="5218268" cy="20484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6602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86"/>
            <a:ext cx="5120423" cy="682924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3" y="1803748"/>
            <a:ext cx="7101345" cy="6700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Odaberi jedno od navedenih zamišljenih odredišta za praznike:</a:t>
            </a:r>
            <a:br>
              <a:rPr lang="hr-HR" sz="2000" i="1" dirty="0"/>
            </a:br>
            <a:r>
              <a:rPr lang="en-US" sz="2000" b="1" dirty="0"/>
              <a:t>New York, camping in</a:t>
            </a:r>
            <a:r>
              <a:rPr lang="hr-HR" sz="2000" b="1" dirty="0"/>
              <a:t> </a:t>
            </a:r>
            <a:r>
              <a:rPr lang="en-US" sz="2000" b="1" dirty="0"/>
              <a:t>the woods, camping by the lake, hotel by the</a:t>
            </a:r>
            <a:r>
              <a:rPr lang="hr-HR" sz="2000" b="1" dirty="0"/>
              <a:t> </a:t>
            </a:r>
            <a:r>
              <a:rPr lang="en-US" sz="2000" b="1" dirty="0"/>
              <a:t>seaside, tent in the garden, mountain cabin, a</a:t>
            </a:r>
            <a:r>
              <a:rPr lang="hr-HR" sz="2000" b="1" dirty="0"/>
              <a:t> </a:t>
            </a:r>
            <a:r>
              <a:rPr lang="en-US" sz="2000" b="1" dirty="0"/>
              <a:t>house by a river.</a:t>
            </a:r>
            <a:br>
              <a:rPr lang="hr-HR" sz="2000" b="1" dirty="0"/>
            </a:br>
            <a:br>
              <a:rPr lang="hr-HR" sz="2000" b="1" dirty="0"/>
            </a:br>
            <a:r>
              <a:rPr lang="hr-HR" sz="2000" i="1" dirty="0"/>
              <a:t>Potom zapiši što ondje planiraš raditi. Tijekom pisanja pripazi da: </a:t>
            </a:r>
            <a:br>
              <a:rPr lang="hr-HR" sz="2000" i="1" dirty="0"/>
            </a:br>
            <a:r>
              <a:rPr lang="hr-HR" sz="2000" i="1" dirty="0"/>
              <a:t>a) tekst treba biti zanimljiv, </a:t>
            </a:r>
            <a:br>
              <a:rPr lang="hr-HR" sz="2000" i="1" dirty="0"/>
            </a:br>
            <a:r>
              <a:rPr lang="hr-HR" sz="2000" i="1" dirty="0"/>
              <a:t>b) treba navesti barem pet aktivnosti, </a:t>
            </a:r>
            <a:br>
              <a:rPr lang="hr-HR" sz="2000" i="1" dirty="0"/>
            </a:br>
            <a:r>
              <a:rPr lang="hr-HR" sz="2000" i="1" dirty="0"/>
              <a:t>c) treba se koristiti vremenom </a:t>
            </a:r>
            <a:r>
              <a:rPr lang="hr-HR" sz="2000" i="1" dirty="0" err="1"/>
              <a:t>going</a:t>
            </a:r>
            <a:r>
              <a:rPr lang="hr-HR" sz="2000" i="1" dirty="0"/>
              <a:t> to future za planirane radnje, d) treba biti jezično pravilno.</a:t>
            </a:r>
          </a:p>
        </p:txBody>
      </p:sp>
    </p:spTree>
    <p:extLst>
      <p:ext uri="{BB962C8B-B14F-4D97-AF65-F5344CB8AC3E}">
        <p14:creationId xmlns:p14="http://schemas.microsoft.com/office/powerpoint/2010/main" val="295434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86"/>
            <a:ext cx="5120423" cy="682924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3" y="1127343"/>
            <a:ext cx="7101345" cy="7376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Who is Alice going</a:t>
            </a:r>
            <a:r>
              <a:rPr lang="hr-HR" sz="2000" b="1" dirty="0"/>
              <a:t> </a:t>
            </a:r>
            <a:r>
              <a:rPr lang="en-US" sz="2000" b="1" dirty="0"/>
              <a:t>to visit for summer holidays? </a:t>
            </a:r>
            <a:br>
              <a:rPr lang="hr-HR" sz="2000" b="1" dirty="0"/>
            </a:br>
            <a:r>
              <a:rPr lang="hr-HR" sz="2000" i="1" dirty="0"/>
              <a:t>Koga će Alice posjetiti tijekom ljetnih praznika?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Betty going to</a:t>
            </a:r>
            <a:r>
              <a:rPr lang="hr-HR" sz="2000" b="1" dirty="0"/>
              <a:t> </a:t>
            </a:r>
            <a:r>
              <a:rPr lang="en-US" sz="2000" b="1" dirty="0"/>
              <a:t>travel to the seaside? </a:t>
            </a:r>
            <a:br>
              <a:rPr lang="hr-HR" sz="2000" b="1" dirty="0"/>
            </a:br>
            <a:r>
              <a:rPr lang="hr-HR" sz="2000" i="1" dirty="0"/>
              <a:t>Hoće li </a:t>
            </a:r>
            <a:r>
              <a:rPr lang="hr-HR" sz="2000" i="1" dirty="0" err="1"/>
              <a:t>Betty</a:t>
            </a:r>
            <a:r>
              <a:rPr lang="hr-HR" sz="2000" i="1" dirty="0"/>
              <a:t> putovati na more?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she going to have some</a:t>
            </a:r>
            <a:r>
              <a:rPr lang="hr-HR" sz="2000" b="1" dirty="0"/>
              <a:t> </a:t>
            </a:r>
            <a:r>
              <a:rPr lang="en-US" sz="2000" b="1" dirty="0"/>
              <a:t>company? </a:t>
            </a:r>
            <a:br>
              <a:rPr lang="hr-HR" sz="2000" b="1" dirty="0"/>
            </a:br>
            <a:r>
              <a:rPr lang="hr-HR" sz="2000" i="1" dirty="0"/>
              <a:t>Hoće li imati društvo?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Whose parents are going to move into</a:t>
            </a:r>
            <a:r>
              <a:rPr lang="hr-HR" sz="2000" b="1" dirty="0"/>
              <a:t> </a:t>
            </a:r>
            <a:r>
              <a:rPr lang="en-US" sz="2000" b="1" dirty="0"/>
              <a:t>a new flat? </a:t>
            </a:r>
            <a:br>
              <a:rPr lang="hr-HR" sz="2000" b="1" dirty="0"/>
            </a:br>
            <a:r>
              <a:rPr lang="hr-HR" sz="2000" i="1" dirty="0"/>
              <a:t>Čiji roditelji useljavaju u novi stav?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might visit Alice for a few days?</a:t>
            </a:r>
            <a:br>
              <a:rPr lang="hr-HR" sz="2000" b="1" dirty="0"/>
            </a:br>
            <a:r>
              <a:rPr lang="hr-HR" sz="2000" i="1" dirty="0"/>
              <a:t>Tko će možda posjetiti Alice na nekoliko dana?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Is anyone going to spend summer holidays camping?</a:t>
            </a:r>
            <a:br>
              <a:rPr lang="hr-HR" sz="2000" b="1" dirty="0"/>
            </a:br>
            <a:r>
              <a:rPr lang="hr-HR" sz="2000" i="1" dirty="0"/>
              <a:t>Hoće li itko provesti ljetne praznike na kampiranju?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 you need when you go camping?</a:t>
            </a:r>
            <a:br>
              <a:rPr lang="hr-HR" sz="2000" b="1" dirty="0"/>
            </a:br>
            <a:r>
              <a:rPr lang="hr-HR" sz="2000" i="1" dirty="0"/>
              <a:t>Što ti sve treba kada ideš na kampiranje?</a:t>
            </a:r>
          </a:p>
        </p:txBody>
      </p:sp>
    </p:spTree>
    <p:extLst>
      <p:ext uri="{BB962C8B-B14F-4D97-AF65-F5344CB8AC3E}">
        <p14:creationId xmlns:p14="http://schemas.microsoft.com/office/powerpoint/2010/main" val="1013595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653" y="0"/>
            <a:ext cx="6063422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26"/>
            <a:ext cx="5120423" cy="68325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400259" y="521335"/>
            <a:ext cx="4791740" cy="7982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box with the adjectives of the opposite meaning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tablicu pridjevima koji su suprotni napisanima.</a:t>
            </a:r>
          </a:p>
          <a:p>
            <a:pPr marL="0" indent="0">
              <a:buNone/>
            </a:pPr>
            <a:r>
              <a:rPr lang="en-US" sz="2000" b="1" dirty="0"/>
              <a:t>Who is unhappy about her/his summer</a:t>
            </a:r>
            <a:r>
              <a:rPr lang="hr-HR" sz="2000" b="1" dirty="0"/>
              <a:t> </a:t>
            </a:r>
            <a:r>
              <a:rPr lang="en-US" sz="2000" b="1" dirty="0"/>
              <a:t>plans? </a:t>
            </a:r>
            <a:r>
              <a:rPr lang="hr-HR" sz="2000" i="1" dirty="0"/>
              <a:t>Tko je nesretan zbog planova za praznike?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does Betty feel about her summer</a:t>
            </a:r>
            <a:r>
              <a:rPr lang="hr-HR" sz="2000" b="1" dirty="0"/>
              <a:t> </a:t>
            </a:r>
            <a:r>
              <a:rPr lang="en-US" sz="2000" b="1" dirty="0"/>
              <a:t>in the mountains? </a:t>
            </a:r>
            <a:r>
              <a:rPr lang="hr-HR" sz="2000" i="1" dirty="0"/>
              <a:t>Kako se </a:t>
            </a:r>
            <a:r>
              <a:rPr lang="hr-HR" sz="2000" i="1" dirty="0" err="1"/>
              <a:t>Betty</a:t>
            </a:r>
            <a:r>
              <a:rPr lang="hr-HR" sz="2000" i="1" dirty="0"/>
              <a:t> osjeća vezano za odlazak u planine?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Does Jane think she is likely</a:t>
            </a:r>
            <a:r>
              <a:rPr lang="hr-HR" sz="2000" b="1" dirty="0"/>
              <a:t> </a:t>
            </a:r>
            <a:r>
              <a:rPr lang="en-US" sz="2000" b="1" dirty="0"/>
              <a:t>to go to Alice’s granny this summer? </a:t>
            </a:r>
            <a:r>
              <a:rPr lang="hr-HR" sz="2000" i="1" dirty="0"/>
              <a:t>Smatra li Jane da je ipak moguće da posjeti Alice i njezinu baku ovog ljeta?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does</a:t>
            </a:r>
            <a:r>
              <a:rPr lang="hr-HR" sz="2000" b="1" dirty="0"/>
              <a:t> </a:t>
            </a:r>
            <a:r>
              <a:rPr lang="en-US" sz="2000" b="1" dirty="0"/>
              <a:t>Betty feel about gadgets?</a:t>
            </a:r>
            <a:r>
              <a:rPr lang="hr-HR" sz="2000" b="1" dirty="0"/>
              <a:t> </a:t>
            </a:r>
            <a:r>
              <a:rPr lang="hr-HR" sz="2000" i="1" dirty="0"/>
              <a:t>Što </a:t>
            </a:r>
            <a:r>
              <a:rPr lang="hr-HR" sz="2000" i="1" dirty="0" err="1"/>
              <a:t>Betty</a:t>
            </a:r>
            <a:r>
              <a:rPr lang="hr-HR" sz="2000" i="1" dirty="0"/>
              <a:t> misli o </a:t>
            </a:r>
            <a:r>
              <a:rPr lang="hr-HR" sz="2000" i="1" dirty="0" err="1"/>
              <a:t>gadgetima</a:t>
            </a:r>
            <a:r>
              <a:rPr lang="hr-HR" sz="2000" i="1" dirty="0"/>
              <a:t>?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51" y="721751"/>
            <a:ext cx="7022008" cy="45508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1BC09F7-609D-4B36-85D2-F70646FFF2A5}"/>
              </a:ext>
            </a:extLst>
          </p:cNvPr>
          <p:cNvSpPr txBox="1">
            <a:spLocks/>
          </p:cNvSpPr>
          <p:nvPr/>
        </p:nvSpPr>
        <p:spPr>
          <a:xfrm>
            <a:off x="3356975" y="2279737"/>
            <a:ext cx="3469709" cy="27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 err="1">
                <a:solidFill>
                  <a:srgbClr val="FF0000"/>
                </a:solidFill>
              </a:rPr>
              <a:t>unfair</a:t>
            </a:r>
            <a:endParaRPr lang="hr-HR" sz="26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 err="1">
                <a:solidFill>
                  <a:srgbClr val="FF0000"/>
                </a:solidFill>
              </a:rPr>
              <a:t>impossible</a:t>
            </a:r>
            <a:endParaRPr lang="hr-HR" sz="26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 err="1">
                <a:solidFill>
                  <a:srgbClr val="FF0000"/>
                </a:solidFill>
              </a:rPr>
              <a:t>unimportant</a:t>
            </a:r>
            <a:endParaRPr lang="hr-HR" sz="26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 err="1">
                <a:solidFill>
                  <a:srgbClr val="FF0000"/>
                </a:solidFill>
              </a:rPr>
              <a:t>unlucky</a:t>
            </a:r>
            <a:endParaRPr lang="hr-HR" sz="26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 err="1">
                <a:solidFill>
                  <a:srgbClr val="FF0000"/>
                </a:solidFill>
              </a:rPr>
              <a:t>unhappy</a:t>
            </a:r>
            <a:endParaRPr lang="hr-HR" sz="26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 err="1">
                <a:solidFill>
                  <a:srgbClr val="FF0000"/>
                </a:solidFill>
              </a:rPr>
              <a:t>impolite</a:t>
            </a:r>
            <a:endParaRPr lang="hr-HR" sz="26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 err="1">
                <a:solidFill>
                  <a:srgbClr val="FF0000"/>
                </a:solidFill>
              </a:rPr>
              <a:t>impatient</a:t>
            </a:r>
            <a:endParaRPr lang="hr-HR" sz="265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FD99EB4-2FFA-41B5-9494-7E813FE3CFB2}"/>
              </a:ext>
            </a:extLst>
          </p:cNvPr>
          <p:cNvSpPr txBox="1">
            <a:spLocks/>
          </p:cNvSpPr>
          <p:nvPr/>
        </p:nvSpPr>
        <p:spPr>
          <a:xfrm>
            <a:off x="5149287" y="5793973"/>
            <a:ext cx="7031278" cy="26026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Primjećuješ li da smo ispred pridjeva stavljali prefiks </a:t>
            </a:r>
            <a:r>
              <a:rPr lang="hr-HR" sz="2000" b="1" dirty="0"/>
              <a:t>UN-</a:t>
            </a:r>
            <a:r>
              <a:rPr lang="hr-HR" sz="2000" i="1" dirty="0"/>
              <a:t> ili </a:t>
            </a:r>
            <a:r>
              <a:rPr lang="hr-HR" sz="2000" b="1" dirty="0"/>
              <a:t>IM-</a:t>
            </a:r>
            <a:r>
              <a:rPr lang="hr-HR" sz="2000" i="1" dirty="0"/>
              <a:t>.</a:t>
            </a:r>
            <a:endParaRPr lang="hr-HR" sz="2000" dirty="0"/>
          </a:p>
          <a:p>
            <a:pPr marL="0" indent="0">
              <a:buNone/>
            </a:pPr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https://learningapps.org/watch?v=p7eshswen20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352997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9" grpId="0" build="p"/>
      <p:bldP spid="2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70.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433" y="0"/>
            <a:ext cx="5144776" cy="68893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484" y="2304789"/>
            <a:ext cx="10041190" cy="32721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6" y="1590805"/>
            <a:ext cx="7057724" cy="6711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right form of the adjective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ispravnim oblikom pridjeva.</a:t>
            </a:r>
            <a:endParaRPr lang="hr-HR" sz="20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BE8CF8F-F576-4C3A-A3E8-3720B8C7D3F4}"/>
              </a:ext>
            </a:extLst>
          </p:cNvPr>
          <p:cNvSpPr txBox="1">
            <a:spLocks/>
          </p:cNvSpPr>
          <p:nvPr/>
        </p:nvSpPr>
        <p:spPr>
          <a:xfrm>
            <a:off x="3919721" y="3419504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taller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829BA47-5139-4026-9D6C-795F5EA13678}"/>
              </a:ext>
            </a:extLst>
          </p:cNvPr>
          <p:cNvSpPr txBox="1">
            <a:spLocks/>
          </p:cNvSpPr>
          <p:nvPr/>
        </p:nvSpPr>
        <p:spPr>
          <a:xfrm>
            <a:off x="3919720" y="3827575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smallest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4E1B19A-C45E-4F0B-AB4F-F8E3BF2089DE}"/>
              </a:ext>
            </a:extLst>
          </p:cNvPr>
          <p:cNvSpPr txBox="1">
            <a:spLocks/>
          </p:cNvSpPr>
          <p:nvPr/>
        </p:nvSpPr>
        <p:spPr>
          <a:xfrm>
            <a:off x="3600998" y="4235646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nicer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D8A830A-7A76-4A32-AD70-830B5CE55EC3}"/>
              </a:ext>
            </a:extLst>
          </p:cNvPr>
          <p:cNvSpPr txBox="1">
            <a:spLocks/>
          </p:cNvSpPr>
          <p:nvPr/>
        </p:nvSpPr>
        <p:spPr>
          <a:xfrm>
            <a:off x="6038654" y="4673156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happier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44FD843-45E3-41A3-B349-5ED9F6756092}"/>
              </a:ext>
            </a:extLst>
          </p:cNvPr>
          <p:cNvSpPr txBox="1">
            <a:spLocks/>
          </p:cNvSpPr>
          <p:nvPr/>
        </p:nvSpPr>
        <p:spPr>
          <a:xfrm>
            <a:off x="8283317" y="5080607"/>
            <a:ext cx="1340285" cy="5213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cheapest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08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2460</TotalTime>
  <Words>346</Words>
  <Application>Microsoft Office PowerPoint</Application>
  <PresentationFormat>Široki zaslon</PresentationFormat>
  <Paragraphs>57</Paragraphs>
  <Slides>13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9" baseType="lpstr">
      <vt:lpstr>Avenir Next LT Pro</vt:lpstr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242</cp:revision>
  <dcterms:created xsi:type="dcterms:W3CDTF">2020-09-15T16:13:04Z</dcterms:created>
  <dcterms:modified xsi:type="dcterms:W3CDTF">2021-03-27T07:08:10Z</dcterms:modified>
</cp:coreProperties>
</file>